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4020" r:id="rId1"/>
    <p:sldMasterId id="2147484044" r:id="rId2"/>
  </p:sldMasterIdLst>
  <p:notesMasterIdLst>
    <p:notesMasterId r:id="rId140"/>
  </p:notesMasterIdLst>
  <p:sldIdLst>
    <p:sldId id="589" r:id="rId3"/>
    <p:sldId id="560" r:id="rId4"/>
    <p:sldId id="561" r:id="rId5"/>
    <p:sldId id="562" r:id="rId6"/>
    <p:sldId id="563" r:id="rId7"/>
    <p:sldId id="565" r:id="rId8"/>
    <p:sldId id="472" r:id="rId9"/>
    <p:sldId id="566" r:id="rId10"/>
    <p:sldId id="567" r:id="rId11"/>
    <p:sldId id="568" r:id="rId12"/>
    <p:sldId id="569" r:id="rId13"/>
    <p:sldId id="570" r:id="rId14"/>
    <p:sldId id="571" r:id="rId15"/>
    <p:sldId id="572" r:id="rId16"/>
    <p:sldId id="573" r:id="rId17"/>
    <p:sldId id="574" r:id="rId18"/>
    <p:sldId id="576" r:id="rId19"/>
    <p:sldId id="575" r:id="rId20"/>
    <p:sldId id="577" r:id="rId21"/>
    <p:sldId id="578" r:id="rId22"/>
    <p:sldId id="579" r:id="rId23"/>
    <p:sldId id="580" r:id="rId24"/>
    <p:sldId id="582" r:id="rId25"/>
    <p:sldId id="581" r:id="rId26"/>
    <p:sldId id="663" r:id="rId27"/>
    <p:sldId id="664" r:id="rId28"/>
    <p:sldId id="665" r:id="rId29"/>
    <p:sldId id="666" r:id="rId30"/>
    <p:sldId id="702" r:id="rId31"/>
    <p:sldId id="703" r:id="rId32"/>
    <p:sldId id="257" r:id="rId33"/>
    <p:sldId id="260" r:id="rId34"/>
    <p:sldId id="679" r:id="rId35"/>
    <p:sldId id="258" r:id="rId36"/>
    <p:sldId id="680" r:id="rId37"/>
    <p:sldId id="677" r:id="rId38"/>
    <p:sldId id="681" r:id="rId39"/>
    <p:sldId id="262" r:id="rId40"/>
    <p:sldId id="682" r:id="rId41"/>
    <p:sldId id="259" r:id="rId42"/>
    <p:sldId id="683" r:id="rId43"/>
    <p:sldId id="268" r:id="rId44"/>
    <p:sldId id="678" r:id="rId45"/>
    <p:sldId id="684" r:id="rId46"/>
    <p:sldId id="265" r:id="rId47"/>
    <p:sldId id="685" r:id="rId48"/>
    <p:sldId id="267" r:id="rId49"/>
    <p:sldId id="686" r:id="rId50"/>
    <p:sldId id="266" r:id="rId51"/>
    <p:sldId id="687" r:id="rId52"/>
    <p:sldId id="269" r:id="rId53"/>
    <p:sldId id="688" r:id="rId54"/>
    <p:sldId id="270" r:id="rId55"/>
    <p:sldId id="466" r:id="rId56"/>
    <p:sldId id="457" r:id="rId57"/>
    <p:sldId id="458" r:id="rId58"/>
    <p:sldId id="700" r:id="rId59"/>
    <p:sldId id="554" r:id="rId60"/>
    <p:sldId id="653" r:id="rId61"/>
    <p:sldId id="654" r:id="rId62"/>
    <p:sldId id="655" r:id="rId63"/>
    <p:sldId id="656" r:id="rId64"/>
    <p:sldId id="658" r:id="rId65"/>
    <p:sldId id="360" r:id="rId66"/>
    <p:sldId id="629" r:id="rId67"/>
    <p:sldId id="701" r:id="rId68"/>
    <p:sldId id="463" r:id="rId69"/>
    <p:sldId id="495" r:id="rId70"/>
    <p:sldId id="587" r:id="rId71"/>
    <p:sldId id="667" r:id="rId72"/>
    <p:sldId id="478" r:id="rId73"/>
    <p:sldId id="493" r:id="rId74"/>
    <p:sldId id="630" r:id="rId75"/>
    <p:sldId id="639" r:id="rId76"/>
    <p:sldId id="640" r:id="rId77"/>
    <p:sldId id="641" r:id="rId78"/>
    <p:sldId id="692" r:id="rId79"/>
    <p:sldId id="693" r:id="rId80"/>
    <p:sldId id="694" r:id="rId81"/>
    <p:sldId id="695" r:id="rId82"/>
    <p:sldId id="696" r:id="rId83"/>
    <p:sldId id="697" r:id="rId84"/>
    <p:sldId id="498" r:id="rId85"/>
    <p:sldId id="671" r:id="rId86"/>
    <p:sldId id="670" r:id="rId87"/>
    <p:sldId id="673" r:id="rId88"/>
    <p:sldId id="467" r:id="rId89"/>
    <p:sldId id="409" r:id="rId90"/>
    <p:sldId id="410" r:id="rId91"/>
    <p:sldId id="411" r:id="rId92"/>
    <p:sldId id="646" r:id="rId93"/>
    <p:sldId id="469" r:id="rId94"/>
    <p:sldId id="372" r:id="rId95"/>
    <p:sldId id="542" r:id="rId96"/>
    <p:sldId id="543" r:id="rId97"/>
    <p:sldId id="647" r:id="rId98"/>
    <p:sldId id="468" r:id="rId99"/>
    <p:sldId id="502" r:id="rId100"/>
    <p:sldId id="598" r:id="rId101"/>
    <p:sldId id="545" r:id="rId102"/>
    <p:sldId id="385" r:id="rId103"/>
    <p:sldId id="546" r:id="rId104"/>
    <p:sldId id="547" r:id="rId105"/>
    <p:sldId id="548" r:id="rId106"/>
    <p:sldId id="549" r:id="rId107"/>
    <p:sldId id="595" r:id="rId108"/>
    <p:sldId id="596" r:id="rId109"/>
    <p:sldId id="597" r:id="rId110"/>
    <p:sldId id="473" r:id="rId111"/>
    <p:sldId id="474" r:id="rId112"/>
    <p:sldId id="451" r:id="rId113"/>
    <p:sldId id="599" r:id="rId114"/>
    <p:sldId id="643" r:id="rId115"/>
    <p:sldId id="642" r:id="rId116"/>
    <p:sldId id="669" r:id="rId117"/>
    <p:sldId id="668" r:id="rId118"/>
    <p:sldId id="699" r:id="rId119"/>
    <p:sldId id="600" r:id="rId120"/>
    <p:sldId id="644" r:id="rId121"/>
    <p:sldId id="475" r:id="rId122"/>
    <p:sldId id="439" r:id="rId123"/>
    <p:sldId id="481" r:id="rId124"/>
    <p:sldId id="440" r:id="rId125"/>
    <p:sldId id="601" r:id="rId126"/>
    <p:sldId id="482" r:id="rId127"/>
    <p:sldId id="443" r:id="rId128"/>
    <p:sldId id="483" r:id="rId129"/>
    <p:sldId id="513" r:id="rId130"/>
    <p:sldId id="514" r:id="rId131"/>
    <p:sldId id="515" r:id="rId132"/>
    <p:sldId id="689" r:id="rId133"/>
    <p:sldId id="690" r:id="rId134"/>
    <p:sldId id="691" r:id="rId135"/>
    <p:sldId id="674" r:id="rId136"/>
    <p:sldId id="698" r:id="rId137"/>
    <p:sldId id="477" r:id="rId138"/>
    <p:sldId id="675" r:id="rId139"/>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EC1727EE-FF86-4857-BDD3-AD1460B9E476}">
          <p14:sldIdLst>
            <p14:sldId id="589"/>
            <p14:sldId id="560"/>
            <p14:sldId id="561"/>
            <p14:sldId id="562"/>
            <p14:sldId id="563"/>
            <p14:sldId id="565"/>
            <p14:sldId id="472"/>
            <p14:sldId id="566"/>
            <p14:sldId id="567"/>
            <p14:sldId id="568"/>
            <p14:sldId id="569"/>
            <p14:sldId id="570"/>
            <p14:sldId id="571"/>
            <p14:sldId id="572"/>
            <p14:sldId id="573"/>
            <p14:sldId id="574"/>
            <p14:sldId id="576"/>
            <p14:sldId id="575"/>
            <p14:sldId id="577"/>
            <p14:sldId id="578"/>
            <p14:sldId id="579"/>
            <p14:sldId id="580"/>
            <p14:sldId id="582"/>
            <p14:sldId id="581"/>
            <p14:sldId id="663"/>
            <p14:sldId id="664"/>
            <p14:sldId id="665"/>
            <p14:sldId id="666"/>
            <p14:sldId id="702"/>
            <p14:sldId id="703"/>
            <p14:sldId id="257"/>
            <p14:sldId id="260"/>
            <p14:sldId id="679"/>
            <p14:sldId id="258"/>
            <p14:sldId id="680"/>
            <p14:sldId id="677"/>
            <p14:sldId id="681"/>
            <p14:sldId id="262"/>
            <p14:sldId id="682"/>
            <p14:sldId id="259"/>
            <p14:sldId id="683"/>
            <p14:sldId id="268"/>
            <p14:sldId id="678"/>
            <p14:sldId id="684"/>
            <p14:sldId id="265"/>
            <p14:sldId id="685"/>
            <p14:sldId id="267"/>
            <p14:sldId id="686"/>
            <p14:sldId id="266"/>
            <p14:sldId id="687"/>
            <p14:sldId id="269"/>
            <p14:sldId id="688"/>
            <p14:sldId id="270"/>
          </p14:sldIdLst>
        </p14:section>
        <p14:section name="Section sans titre" id="{628080E0-C3E8-422A-88B4-2BA1742AAD33}">
          <p14:sldIdLst>
            <p14:sldId id="466"/>
            <p14:sldId id="457"/>
            <p14:sldId id="458"/>
            <p14:sldId id="700"/>
            <p14:sldId id="554"/>
            <p14:sldId id="653"/>
            <p14:sldId id="654"/>
            <p14:sldId id="655"/>
            <p14:sldId id="656"/>
            <p14:sldId id="658"/>
            <p14:sldId id="360"/>
            <p14:sldId id="629"/>
            <p14:sldId id="701"/>
            <p14:sldId id="463"/>
            <p14:sldId id="495"/>
            <p14:sldId id="587"/>
            <p14:sldId id="667"/>
            <p14:sldId id="478"/>
          </p14:sldIdLst>
        </p14:section>
        <p14:section name="Section sans titre" id="{0AB58D62-02EC-46AC-9724-DD3E1315E2FA}">
          <p14:sldIdLst>
            <p14:sldId id="493"/>
            <p14:sldId id="630"/>
            <p14:sldId id="639"/>
            <p14:sldId id="640"/>
            <p14:sldId id="641"/>
            <p14:sldId id="692"/>
            <p14:sldId id="693"/>
            <p14:sldId id="694"/>
            <p14:sldId id="695"/>
            <p14:sldId id="696"/>
            <p14:sldId id="697"/>
            <p14:sldId id="498"/>
            <p14:sldId id="671"/>
            <p14:sldId id="670"/>
            <p14:sldId id="673"/>
            <p14:sldId id="467"/>
            <p14:sldId id="409"/>
            <p14:sldId id="410"/>
            <p14:sldId id="411"/>
            <p14:sldId id="646"/>
            <p14:sldId id="469"/>
            <p14:sldId id="372"/>
            <p14:sldId id="542"/>
            <p14:sldId id="543"/>
            <p14:sldId id="647"/>
            <p14:sldId id="468"/>
            <p14:sldId id="502"/>
            <p14:sldId id="598"/>
            <p14:sldId id="545"/>
            <p14:sldId id="385"/>
            <p14:sldId id="546"/>
            <p14:sldId id="547"/>
            <p14:sldId id="548"/>
            <p14:sldId id="549"/>
            <p14:sldId id="595"/>
            <p14:sldId id="596"/>
            <p14:sldId id="597"/>
            <p14:sldId id="473"/>
            <p14:sldId id="474"/>
            <p14:sldId id="451"/>
            <p14:sldId id="599"/>
            <p14:sldId id="643"/>
            <p14:sldId id="642"/>
            <p14:sldId id="669"/>
            <p14:sldId id="668"/>
            <p14:sldId id="699"/>
            <p14:sldId id="600"/>
            <p14:sldId id="644"/>
            <p14:sldId id="475"/>
            <p14:sldId id="439"/>
            <p14:sldId id="481"/>
            <p14:sldId id="440"/>
            <p14:sldId id="601"/>
            <p14:sldId id="482"/>
            <p14:sldId id="443"/>
            <p14:sldId id="483"/>
            <p14:sldId id="513"/>
            <p14:sldId id="514"/>
            <p14:sldId id="515"/>
            <p14:sldId id="689"/>
            <p14:sldId id="690"/>
            <p14:sldId id="691"/>
            <p14:sldId id="674"/>
            <p14:sldId id="698"/>
            <p14:sldId id="477"/>
            <p14:sldId id="67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scal du" initials="pd" lastIdx="1" clrIdx="0">
    <p:extLst>
      <p:ext uri="{19B8F6BF-5375-455C-9EA6-DF929625EA0E}">
        <p15:presenceInfo xmlns:p15="http://schemas.microsoft.com/office/powerpoint/2012/main" userId="6ccee152e913e60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44" autoAdjust="0"/>
    <p:restoredTop sz="94624" autoAdjust="0"/>
  </p:normalViewPr>
  <p:slideViewPr>
    <p:cSldViewPr>
      <p:cViewPr varScale="1">
        <p:scale>
          <a:sx n="78" d="100"/>
          <a:sy n="78" d="100"/>
        </p:scale>
        <p:origin x="1570" y="62"/>
      </p:cViewPr>
      <p:guideLst>
        <p:guide orient="horz" pos="2160"/>
        <p:guide pos="2880"/>
      </p:guideLst>
    </p:cSldViewPr>
  </p:slideViewPr>
  <p:outlineViewPr>
    <p:cViewPr>
      <p:scale>
        <a:sx n="33" d="100"/>
        <a:sy n="33" d="100"/>
      </p:scale>
      <p:origin x="0" y="141954"/>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notesMaster" Target="notesMasters/notesMaster1.xml"/><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commentAuthors" Target="commentAuthors.xml"/><Relationship Id="rId146" Type="http://schemas.microsoft.com/office/2016/11/relationships/changesInfo" Target="changesInfos/changesInfo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presProps" Target="presProp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scal dugast" userId="893d2af03c1cfccb" providerId="LiveId" clId="{F41CAA6E-F907-482B-B08E-EBEAA91B6519}"/>
    <pc:docChg chg="undo redo custSel addSld delSld modSld sldOrd delMainMaster modSection">
      <pc:chgData name="pascal dugast" userId="893d2af03c1cfccb" providerId="LiveId" clId="{F41CAA6E-F907-482B-B08E-EBEAA91B6519}" dt="2024-11-16T14:05:24.037" v="3575" actId="2696"/>
      <pc:docMkLst>
        <pc:docMk/>
      </pc:docMkLst>
      <pc:sldChg chg="del">
        <pc:chgData name="pascal dugast" userId="893d2af03c1cfccb" providerId="LiveId" clId="{F41CAA6E-F907-482B-B08E-EBEAA91B6519}" dt="2024-11-13T15:40:50.050" v="1772" actId="47"/>
        <pc:sldMkLst>
          <pc:docMk/>
          <pc:sldMk cId="2259308896" sldId="256"/>
        </pc:sldMkLst>
      </pc:sldChg>
      <pc:sldChg chg="modSp add del mod ord modTransition setBg">
        <pc:chgData name="pascal dugast" userId="893d2af03c1cfccb" providerId="LiveId" clId="{F41CAA6E-F907-482B-B08E-EBEAA91B6519}" dt="2024-11-15T14:23:32.356" v="3436"/>
        <pc:sldMkLst>
          <pc:docMk/>
          <pc:sldMk cId="168988781" sldId="257"/>
        </pc:sldMkLst>
        <pc:spChg chg="mod">
          <ac:chgData name="pascal dugast" userId="893d2af03c1cfccb" providerId="LiveId" clId="{F41CAA6E-F907-482B-B08E-EBEAA91B6519}" dt="2024-11-13T15:41:03.534" v="1775" actId="27636"/>
          <ac:spMkLst>
            <pc:docMk/>
            <pc:sldMk cId="168988781" sldId="257"/>
            <ac:spMk id="5" creationId="{00000000-0000-0000-0000-000000000000}"/>
          </ac:spMkLst>
        </pc:spChg>
      </pc:sldChg>
      <pc:sldChg chg="modSp add mod modTransition setBg">
        <pc:chgData name="pascal dugast" userId="893d2af03c1cfccb" providerId="LiveId" clId="{F41CAA6E-F907-482B-B08E-EBEAA91B6519}" dt="2024-11-13T17:13:55.202" v="2446"/>
        <pc:sldMkLst>
          <pc:docMk/>
          <pc:sldMk cId="2995321941" sldId="258"/>
        </pc:sldMkLst>
        <pc:spChg chg="mod">
          <ac:chgData name="pascal dugast" userId="893d2af03c1cfccb" providerId="LiveId" clId="{F41CAA6E-F907-482B-B08E-EBEAA91B6519}" dt="2024-11-13T15:47:24.235" v="1814" actId="1076"/>
          <ac:spMkLst>
            <pc:docMk/>
            <pc:sldMk cId="2995321941" sldId="258"/>
            <ac:spMk id="2" creationId="{00000000-0000-0000-0000-000000000000}"/>
          </ac:spMkLst>
        </pc:spChg>
        <pc:spChg chg="mod">
          <ac:chgData name="pascal dugast" userId="893d2af03c1cfccb" providerId="LiveId" clId="{F41CAA6E-F907-482B-B08E-EBEAA91B6519}" dt="2024-11-13T15:48:59.291" v="1826" actId="255"/>
          <ac:spMkLst>
            <pc:docMk/>
            <pc:sldMk cId="2995321941" sldId="258"/>
            <ac:spMk id="3" creationId="{00000000-0000-0000-0000-000000000000}"/>
          </ac:spMkLst>
        </pc:spChg>
      </pc:sldChg>
      <pc:sldChg chg="modSp add mod modTransition setBg">
        <pc:chgData name="pascal dugast" userId="893d2af03c1cfccb" providerId="LiveId" clId="{F41CAA6E-F907-482B-B08E-EBEAA91B6519}" dt="2024-11-13T17:14:40.488" v="2452"/>
        <pc:sldMkLst>
          <pc:docMk/>
          <pc:sldMk cId="3422892359" sldId="259"/>
        </pc:sldMkLst>
        <pc:spChg chg="mod">
          <ac:chgData name="pascal dugast" userId="893d2af03c1cfccb" providerId="LiveId" clId="{F41CAA6E-F907-482B-B08E-EBEAA91B6519}" dt="2024-11-13T15:55:22.980" v="1877" actId="1076"/>
          <ac:spMkLst>
            <pc:docMk/>
            <pc:sldMk cId="3422892359" sldId="259"/>
            <ac:spMk id="2" creationId="{00000000-0000-0000-0000-000000000000}"/>
          </ac:spMkLst>
        </pc:spChg>
        <pc:spChg chg="mod">
          <ac:chgData name="pascal dugast" userId="893d2af03c1cfccb" providerId="LiveId" clId="{F41CAA6E-F907-482B-B08E-EBEAA91B6519}" dt="2024-11-13T15:58:06.639" v="1890" actId="27636"/>
          <ac:spMkLst>
            <pc:docMk/>
            <pc:sldMk cId="3422892359" sldId="259"/>
            <ac:spMk id="3" creationId="{00000000-0000-0000-0000-000000000000}"/>
          </ac:spMkLst>
        </pc:spChg>
      </pc:sldChg>
      <pc:sldChg chg="modSp add mod modTransition setBg">
        <pc:chgData name="pascal dugast" userId="893d2af03c1cfccb" providerId="LiveId" clId="{F41CAA6E-F907-482B-B08E-EBEAA91B6519}" dt="2024-11-13T17:13:24.331" v="2442"/>
        <pc:sldMkLst>
          <pc:docMk/>
          <pc:sldMk cId="603293906" sldId="260"/>
        </pc:sldMkLst>
        <pc:spChg chg="mod">
          <ac:chgData name="pascal dugast" userId="893d2af03c1cfccb" providerId="LiveId" clId="{F41CAA6E-F907-482B-B08E-EBEAA91B6519}" dt="2024-11-13T15:47:10.334" v="1813" actId="14100"/>
          <ac:spMkLst>
            <pc:docMk/>
            <pc:sldMk cId="603293906" sldId="260"/>
            <ac:spMk id="3" creationId="{00000000-0000-0000-0000-000000000000}"/>
          </ac:spMkLst>
        </pc:spChg>
      </pc:sldChg>
      <pc:sldChg chg="del">
        <pc:chgData name="pascal dugast" userId="893d2af03c1cfccb" providerId="LiveId" clId="{F41CAA6E-F907-482B-B08E-EBEAA91B6519}" dt="2024-11-13T16:20:44.631" v="2131" actId="47"/>
        <pc:sldMkLst>
          <pc:docMk/>
          <pc:sldMk cId="1527386939" sldId="261"/>
        </pc:sldMkLst>
      </pc:sldChg>
      <pc:sldChg chg="modSp add mod modTransition setBg">
        <pc:chgData name="pascal dugast" userId="893d2af03c1cfccb" providerId="LiveId" clId="{F41CAA6E-F907-482B-B08E-EBEAA91B6519}" dt="2024-11-13T17:14:25.142" v="2450"/>
        <pc:sldMkLst>
          <pc:docMk/>
          <pc:sldMk cId="397904132" sldId="262"/>
        </pc:sldMkLst>
        <pc:spChg chg="mod">
          <ac:chgData name="pascal dugast" userId="893d2af03c1cfccb" providerId="LiveId" clId="{F41CAA6E-F907-482B-B08E-EBEAA91B6519}" dt="2024-11-13T15:52:37.637" v="1849" actId="1076"/>
          <ac:spMkLst>
            <pc:docMk/>
            <pc:sldMk cId="397904132" sldId="262"/>
            <ac:spMk id="2" creationId="{00000000-0000-0000-0000-000000000000}"/>
          </ac:spMkLst>
        </pc:spChg>
        <pc:spChg chg="mod">
          <ac:chgData name="pascal dugast" userId="893d2af03c1cfccb" providerId="LiveId" clId="{F41CAA6E-F907-482B-B08E-EBEAA91B6519}" dt="2024-11-13T15:54:29.616" v="1868" actId="27636"/>
          <ac:spMkLst>
            <pc:docMk/>
            <pc:sldMk cId="397904132" sldId="262"/>
            <ac:spMk id="3" creationId="{00000000-0000-0000-0000-000000000000}"/>
          </ac:spMkLst>
        </pc:spChg>
      </pc:sldChg>
      <pc:sldChg chg="del">
        <pc:chgData name="pascal dugast" userId="893d2af03c1cfccb" providerId="LiveId" clId="{F41CAA6E-F907-482B-B08E-EBEAA91B6519}" dt="2024-11-13T16:20:42.718" v="2130" actId="47"/>
        <pc:sldMkLst>
          <pc:docMk/>
          <pc:sldMk cId="700209266" sldId="264"/>
        </pc:sldMkLst>
      </pc:sldChg>
      <pc:sldChg chg="modSp add mod modTransition setBg">
        <pc:chgData name="pascal dugast" userId="893d2af03c1cfccb" providerId="LiveId" clId="{F41CAA6E-F907-482B-B08E-EBEAA91B6519}" dt="2024-11-13T17:15:49.566" v="2461"/>
        <pc:sldMkLst>
          <pc:docMk/>
          <pc:sldMk cId="3111672502" sldId="265"/>
        </pc:sldMkLst>
        <pc:spChg chg="mod">
          <ac:chgData name="pascal dugast" userId="893d2af03c1cfccb" providerId="LiveId" clId="{F41CAA6E-F907-482B-B08E-EBEAA91B6519}" dt="2024-11-13T16:07:30.723" v="2027" actId="255"/>
          <ac:spMkLst>
            <pc:docMk/>
            <pc:sldMk cId="3111672502" sldId="265"/>
            <ac:spMk id="3" creationId="{00000000-0000-0000-0000-000000000000}"/>
          </ac:spMkLst>
        </pc:spChg>
      </pc:sldChg>
      <pc:sldChg chg="modSp add mod modTransition setBg">
        <pc:chgData name="pascal dugast" userId="893d2af03c1cfccb" providerId="LiveId" clId="{F41CAA6E-F907-482B-B08E-EBEAA91B6519}" dt="2024-11-13T17:16:31.023" v="2466"/>
        <pc:sldMkLst>
          <pc:docMk/>
          <pc:sldMk cId="1097249794" sldId="266"/>
        </pc:sldMkLst>
        <pc:spChg chg="mod">
          <ac:chgData name="pascal dugast" userId="893d2af03c1cfccb" providerId="LiveId" clId="{F41CAA6E-F907-482B-B08E-EBEAA91B6519}" dt="2024-11-13T16:16:37.226" v="2087" actId="14100"/>
          <ac:spMkLst>
            <pc:docMk/>
            <pc:sldMk cId="1097249794" sldId="266"/>
            <ac:spMk id="2" creationId="{00000000-0000-0000-0000-000000000000}"/>
          </ac:spMkLst>
        </pc:spChg>
        <pc:spChg chg="mod">
          <ac:chgData name="pascal dugast" userId="893d2af03c1cfccb" providerId="LiveId" clId="{F41CAA6E-F907-482B-B08E-EBEAA91B6519}" dt="2024-11-13T16:16:31.971" v="2086" actId="27636"/>
          <ac:spMkLst>
            <pc:docMk/>
            <pc:sldMk cId="1097249794" sldId="266"/>
            <ac:spMk id="3" creationId="{00000000-0000-0000-0000-000000000000}"/>
          </ac:spMkLst>
        </pc:spChg>
      </pc:sldChg>
      <pc:sldChg chg="modSp add mod modTransition setBg">
        <pc:chgData name="pascal dugast" userId="893d2af03c1cfccb" providerId="LiveId" clId="{F41CAA6E-F907-482B-B08E-EBEAA91B6519}" dt="2024-11-13T17:16:11.037" v="2464"/>
        <pc:sldMkLst>
          <pc:docMk/>
          <pc:sldMk cId="3788918113" sldId="267"/>
        </pc:sldMkLst>
        <pc:spChg chg="mod">
          <ac:chgData name="pascal dugast" userId="893d2af03c1cfccb" providerId="LiveId" clId="{F41CAA6E-F907-482B-B08E-EBEAA91B6519}" dt="2024-11-13T16:11:41.265" v="2067" actId="27636"/>
          <ac:spMkLst>
            <pc:docMk/>
            <pc:sldMk cId="3788918113" sldId="267"/>
            <ac:spMk id="3" creationId="{00000000-0000-0000-0000-000000000000}"/>
          </ac:spMkLst>
        </pc:spChg>
      </pc:sldChg>
      <pc:sldChg chg="modSp add mod modTransition">
        <pc:chgData name="pascal dugast" userId="893d2af03c1cfccb" providerId="LiveId" clId="{F41CAA6E-F907-482B-B08E-EBEAA91B6519}" dt="2024-11-13T17:14:50.987" v="2454"/>
        <pc:sldMkLst>
          <pc:docMk/>
          <pc:sldMk cId="3290416154" sldId="268"/>
        </pc:sldMkLst>
        <pc:spChg chg="mod">
          <ac:chgData name="pascal dugast" userId="893d2af03c1cfccb" providerId="LiveId" clId="{F41CAA6E-F907-482B-B08E-EBEAA91B6519}" dt="2024-11-13T15:58:36.899" v="1899" actId="1076"/>
          <ac:spMkLst>
            <pc:docMk/>
            <pc:sldMk cId="3290416154" sldId="268"/>
            <ac:spMk id="2" creationId="{00000000-0000-0000-0000-000000000000}"/>
          </ac:spMkLst>
        </pc:spChg>
        <pc:picChg chg="mod">
          <ac:chgData name="pascal dugast" userId="893d2af03c1cfccb" providerId="LiveId" clId="{F41CAA6E-F907-482B-B08E-EBEAA91B6519}" dt="2024-11-13T15:58:55.365" v="1904" actId="14100"/>
          <ac:picMkLst>
            <pc:docMk/>
            <pc:sldMk cId="3290416154" sldId="268"/>
            <ac:picMk id="5" creationId="{F15D1AD4-CA92-86A0-6C19-8C1A7EA84AFA}"/>
          </ac:picMkLst>
        </pc:picChg>
      </pc:sldChg>
      <pc:sldChg chg="modSp add mod modTransition setBg">
        <pc:chgData name="pascal dugast" userId="893d2af03c1cfccb" providerId="LiveId" clId="{F41CAA6E-F907-482B-B08E-EBEAA91B6519}" dt="2024-11-13T17:16:42.483" v="2468"/>
        <pc:sldMkLst>
          <pc:docMk/>
          <pc:sldMk cId="3518513525" sldId="269"/>
        </pc:sldMkLst>
        <pc:spChg chg="mod">
          <ac:chgData name="pascal dugast" userId="893d2af03c1cfccb" providerId="LiveId" clId="{F41CAA6E-F907-482B-B08E-EBEAA91B6519}" dt="2024-11-13T16:19:47.800" v="2118" actId="1076"/>
          <ac:spMkLst>
            <pc:docMk/>
            <pc:sldMk cId="3518513525" sldId="269"/>
            <ac:spMk id="2" creationId="{00000000-0000-0000-0000-000000000000}"/>
          </ac:spMkLst>
        </pc:spChg>
        <pc:spChg chg="mod">
          <ac:chgData name="pascal dugast" userId="893d2af03c1cfccb" providerId="LiveId" clId="{F41CAA6E-F907-482B-B08E-EBEAA91B6519}" dt="2024-11-13T16:19:50.600" v="2120" actId="27636"/>
          <ac:spMkLst>
            <pc:docMk/>
            <pc:sldMk cId="3518513525" sldId="269"/>
            <ac:spMk id="3" creationId="{00000000-0000-0000-0000-000000000000}"/>
          </ac:spMkLst>
        </pc:spChg>
      </pc:sldChg>
      <pc:sldChg chg="modSp add mod modTransition setBg">
        <pc:chgData name="pascal dugast" userId="893d2af03c1cfccb" providerId="LiveId" clId="{F41CAA6E-F907-482B-B08E-EBEAA91B6519}" dt="2024-11-13T17:16:57.590" v="2470"/>
        <pc:sldMkLst>
          <pc:docMk/>
          <pc:sldMk cId="884202668" sldId="270"/>
        </pc:sldMkLst>
        <pc:spChg chg="mod">
          <ac:chgData name="pascal dugast" userId="893d2af03c1cfccb" providerId="LiveId" clId="{F41CAA6E-F907-482B-B08E-EBEAA91B6519}" dt="2024-11-13T16:20:01.243" v="2121" actId="1076"/>
          <ac:spMkLst>
            <pc:docMk/>
            <pc:sldMk cId="884202668" sldId="270"/>
            <ac:spMk id="2" creationId="{BF4A34F7-DA37-1730-A6CD-A9D20FA16ECE}"/>
          </ac:spMkLst>
        </pc:spChg>
        <pc:spChg chg="mod">
          <ac:chgData name="pascal dugast" userId="893d2af03c1cfccb" providerId="LiveId" clId="{F41CAA6E-F907-482B-B08E-EBEAA91B6519}" dt="2024-11-13T16:20:17.128" v="2125" actId="14100"/>
          <ac:spMkLst>
            <pc:docMk/>
            <pc:sldMk cId="884202668" sldId="270"/>
            <ac:spMk id="3" creationId="{498D9DB1-8B80-3E21-62EA-0E0C78ABEB24}"/>
          </ac:spMkLst>
        </pc:spChg>
      </pc:sldChg>
      <pc:sldChg chg="del">
        <pc:chgData name="pascal dugast" userId="893d2af03c1cfccb" providerId="LiveId" clId="{F41CAA6E-F907-482B-B08E-EBEAA91B6519}" dt="2024-11-13T16:20:52.492" v="2135" actId="47"/>
        <pc:sldMkLst>
          <pc:docMk/>
          <pc:sldMk cId="675137161" sldId="281"/>
        </pc:sldMkLst>
      </pc:sldChg>
      <pc:sldChg chg="del">
        <pc:chgData name="pascal dugast" userId="893d2af03c1cfccb" providerId="LiveId" clId="{F41CAA6E-F907-482B-B08E-EBEAA91B6519}" dt="2024-11-13T16:20:26.378" v="2126" actId="47"/>
        <pc:sldMkLst>
          <pc:docMk/>
          <pc:sldMk cId="2865516803" sldId="285"/>
        </pc:sldMkLst>
      </pc:sldChg>
      <pc:sldChg chg="del">
        <pc:chgData name="pascal dugast" userId="893d2af03c1cfccb" providerId="LiveId" clId="{F41CAA6E-F907-482B-B08E-EBEAA91B6519}" dt="2024-11-13T16:21:57.365" v="2161" actId="47"/>
        <pc:sldMkLst>
          <pc:docMk/>
          <pc:sldMk cId="4237778926" sldId="286"/>
        </pc:sldMkLst>
      </pc:sldChg>
      <pc:sldChg chg="del">
        <pc:chgData name="pascal dugast" userId="893d2af03c1cfccb" providerId="LiveId" clId="{F41CAA6E-F907-482B-B08E-EBEAA91B6519}" dt="2024-11-13T16:20:46.938" v="2132" actId="47"/>
        <pc:sldMkLst>
          <pc:docMk/>
          <pc:sldMk cId="1912012592" sldId="287"/>
        </pc:sldMkLst>
      </pc:sldChg>
      <pc:sldChg chg="del">
        <pc:chgData name="pascal dugast" userId="893d2af03c1cfccb" providerId="LiveId" clId="{F41CAA6E-F907-482B-B08E-EBEAA91B6519}" dt="2024-11-13T16:20:28.206" v="2127" actId="47"/>
        <pc:sldMkLst>
          <pc:docMk/>
          <pc:sldMk cId="1697049770" sldId="289"/>
        </pc:sldMkLst>
      </pc:sldChg>
      <pc:sldChg chg="del">
        <pc:chgData name="pascal dugast" userId="893d2af03c1cfccb" providerId="LiveId" clId="{F41CAA6E-F907-482B-B08E-EBEAA91B6519}" dt="2024-11-13T16:20:31.027" v="2128" actId="47"/>
        <pc:sldMkLst>
          <pc:docMk/>
          <pc:sldMk cId="327453716" sldId="290"/>
        </pc:sldMkLst>
      </pc:sldChg>
      <pc:sldChg chg="del">
        <pc:chgData name="pascal dugast" userId="893d2af03c1cfccb" providerId="LiveId" clId="{F41CAA6E-F907-482B-B08E-EBEAA91B6519}" dt="2024-11-13T16:20:55.670" v="2136" actId="47"/>
        <pc:sldMkLst>
          <pc:docMk/>
          <pc:sldMk cId="995273420" sldId="291"/>
        </pc:sldMkLst>
      </pc:sldChg>
      <pc:sldChg chg="del">
        <pc:chgData name="pascal dugast" userId="893d2af03c1cfccb" providerId="LiveId" clId="{F41CAA6E-F907-482B-B08E-EBEAA91B6519}" dt="2024-11-13T16:21:04.983" v="2140" actId="47"/>
        <pc:sldMkLst>
          <pc:docMk/>
          <pc:sldMk cId="2735640584" sldId="292"/>
        </pc:sldMkLst>
      </pc:sldChg>
      <pc:sldChg chg="del">
        <pc:chgData name="pascal dugast" userId="893d2af03c1cfccb" providerId="LiveId" clId="{F41CAA6E-F907-482B-B08E-EBEAA91B6519}" dt="2024-11-13T16:21:06.564" v="2141" actId="47"/>
        <pc:sldMkLst>
          <pc:docMk/>
          <pc:sldMk cId="3884315998" sldId="293"/>
        </pc:sldMkLst>
      </pc:sldChg>
      <pc:sldChg chg="del">
        <pc:chgData name="pascal dugast" userId="893d2af03c1cfccb" providerId="LiveId" clId="{F41CAA6E-F907-482B-B08E-EBEAA91B6519}" dt="2024-11-13T16:21:10.553" v="2143" actId="47"/>
        <pc:sldMkLst>
          <pc:docMk/>
          <pc:sldMk cId="1773482774" sldId="294"/>
        </pc:sldMkLst>
      </pc:sldChg>
      <pc:sldChg chg="del">
        <pc:chgData name="pascal dugast" userId="893d2af03c1cfccb" providerId="LiveId" clId="{F41CAA6E-F907-482B-B08E-EBEAA91B6519}" dt="2024-11-13T16:21:42.415" v="2157" actId="47"/>
        <pc:sldMkLst>
          <pc:docMk/>
          <pc:sldMk cId="662566767" sldId="295"/>
        </pc:sldMkLst>
      </pc:sldChg>
      <pc:sldChg chg="del">
        <pc:chgData name="pascal dugast" userId="893d2af03c1cfccb" providerId="LiveId" clId="{F41CAA6E-F907-482B-B08E-EBEAA91B6519}" dt="2024-11-13T16:21:14.867" v="2145" actId="47"/>
        <pc:sldMkLst>
          <pc:docMk/>
          <pc:sldMk cId="2450050906" sldId="296"/>
        </pc:sldMkLst>
      </pc:sldChg>
      <pc:sldChg chg="del">
        <pc:chgData name="pascal dugast" userId="893d2af03c1cfccb" providerId="LiveId" clId="{F41CAA6E-F907-482B-B08E-EBEAA91B6519}" dt="2024-11-13T16:21:21.794" v="2148" actId="47"/>
        <pc:sldMkLst>
          <pc:docMk/>
          <pc:sldMk cId="409079025" sldId="297"/>
        </pc:sldMkLst>
      </pc:sldChg>
      <pc:sldChg chg="del">
        <pc:chgData name="pascal dugast" userId="893d2af03c1cfccb" providerId="LiveId" clId="{F41CAA6E-F907-482B-B08E-EBEAA91B6519}" dt="2024-11-13T16:21:25.169" v="2150" actId="47"/>
        <pc:sldMkLst>
          <pc:docMk/>
          <pc:sldMk cId="1623437621" sldId="298"/>
        </pc:sldMkLst>
      </pc:sldChg>
      <pc:sldChg chg="del">
        <pc:chgData name="pascal dugast" userId="893d2af03c1cfccb" providerId="LiveId" clId="{F41CAA6E-F907-482B-B08E-EBEAA91B6519}" dt="2024-11-13T16:21:27.093" v="2151" actId="47"/>
        <pc:sldMkLst>
          <pc:docMk/>
          <pc:sldMk cId="2359940479" sldId="299"/>
        </pc:sldMkLst>
      </pc:sldChg>
      <pc:sldChg chg="del">
        <pc:chgData name="pascal dugast" userId="893d2af03c1cfccb" providerId="LiveId" clId="{F41CAA6E-F907-482B-B08E-EBEAA91B6519}" dt="2024-11-13T16:21:33.855" v="2154" actId="47"/>
        <pc:sldMkLst>
          <pc:docMk/>
          <pc:sldMk cId="2923461133" sldId="300"/>
        </pc:sldMkLst>
      </pc:sldChg>
      <pc:sldChg chg="del">
        <pc:chgData name="pascal dugast" userId="893d2af03c1cfccb" providerId="LiveId" clId="{F41CAA6E-F907-482B-B08E-EBEAA91B6519}" dt="2024-11-13T16:21:48.181" v="2159" actId="47"/>
        <pc:sldMkLst>
          <pc:docMk/>
          <pc:sldMk cId="3311165815" sldId="301"/>
        </pc:sldMkLst>
      </pc:sldChg>
      <pc:sldChg chg="del">
        <pc:chgData name="pascal dugast" userId="893d2af03c1cfccb" providerId="LiveId" clId="{F41CAA6E-F907-482B-B08E-EBEAA91B6519}" dt="2024-11-13T16:21:44.219" v="2158" actId="47"/>
        <pc:sldMkLst>
          <pc:docMk/>
          <pc:sldMk cId="1816119216" sldId="302"/>
        </pc:sldMkLst>
      </pc:sldChg>
      <pc:sldChg chg="del">
        <pc:chgData name="pascal dugast" userId="893d2af03c1cfccb" providerId="LiveId" clId="{F41CAA6E-F907-482B-B08E-EBEAA91B6519}" dt="2024-11-13T16:20:40.282" v="2129" actId="2696"/>
        <pc:sldMkLst>
          <pc:docMk/>
          <pc:sldMk cId="2977963708" sldId="303"/>
        </pc:sldMkLst>
      </pc:sldChg>
      <pc:sldChg chg="del">
        <pc:chgData name="pascal dugast" userId="893d2af03c1cfccb" providerId="LiveId" clId="{F41CAA6E-F907-482B-B08E-EBEAA91B6519}" dt="2024-11-13T16:20:50.803" v="2134" actId="47"/>
        <pc:sldMkLst>
          <pc:docMk/>
          <pc:sldMk cId="87548479" sldId="304"/>
        </pc:sldMkLst>
      </pc:sldChg>
      <pc:sldChg chg="del">
        <pc:chgData name="pascal dugast" userId="893d2af03c1cfccb" providerId="LiveId" clId="{F41CAA6E-F907-482B-B08E-EBEAA91B6519}" dt="2024-11-13T16:20:48.650" v="2133" actId="47"/>
        <pc:sldMkLst>
          <pc:docMk/>
          <pc:sldMk cId="3115061866" sldId="305"/>
        </pc:sldMkLst>
      </pc:sldChg>
      <pc:sldChg chg="del">
        <pc:chgData name="pascal dugast" userId="893d2af03c1cfccb" providerId="LiveId" clId="{F41CAA6E-F907-482B-B08E-EBEAA91B6519}" dt="2024-11-13T16:20:59.360" v="2138" actId="47"/>
        <pc:sldMkLst>
          <pc:docMk/>
          <pc:sldMk cId="2265724705" sldId="306"/>
        </pc:sldMkLst>
      </pc:sldChg>
      <pc:sldChg chg="del">
        <pc:chgData name="pascal dugast" userId="893d2af03c1cfccb" providerId="LiveId" clId="{F41CAA6E-F907-482B-B08E-EBEAA91B6519}" dt="2024-11-13T16:20:57.792" v="2137" actId="47"/>
        <pc:sldMkLst>
          <pc:docMk/>
          <pc:sldMk cId="3694980902" sldId="307"/>
        </pc:sldMkLst>
      </pc:sldChg>
      <pc:sldChg chg="del">
        <pc:chgData name="pascal dugast" userId="893d2af03c1cfccb" providerId="LiveId" clId="{F41CAA6E-F907-482B-B08E-EBEAA91B6519}" dt="2024-11-13T16:21:00.966" v="2139" actId="47"/>
        <pc:sldMkLst>
          <pc:docMk/>
          <pc:sldMk cId="2817582119" sldId="308"/>
        </pc:sldMkLst>
      </pc:sldChg>
      <pc:sldChg chg="del">
        <pc:chgData name="pascal dugast" userId="893d2af03c1cfccb" providerId="LiveId" clId="{F41CAA6E-F907-482B-B08E-EBEAA91B6519}" dt="2024-11-13T16:21:08.371" v="2142" actId="47"/>
        <pc:sldMkLst>
          <pc:docMk/>
          <pc:sldMk cId="3218309677" sldId="309"/>
        </pc:sldMkLst>
      </pc:sldChg>
      <pc:sldChg chg="del">
        <pc:chgData name="pascal dugast" userId="893d2af03c1cfccb" providerId="LiveId" clId="{F41CAA6E-F907-482B-B08E-EBEAA91B6519}" dt="2024-11-13T16:21:11.995" v="2144" actId="47"/>
        <pc:sldMkLst>
          <pc:docMk/>
          <pc:sldMk cId="466956589" sldId="310"/>
        </pc:sldMkLst>
      </pc:sldChg>
      <pc:sldChg chg="del">
        <pc:chgData name="pascal dugast" userId="893d2af03c1cfccb" providerId="LiveId" clId="{F41CAA6E-F907-482B-B08E-EBEAA91B6519}" dt="2024-11-13T16:21:17.153" v="2146" actId="47"/>
        <pc:sldMkLst>
          <pc:docMk/>
          <pc:sldMk cId="3179078482" sldId="311"/>
        </pc:sldMkLst>
      </pc:sldChg>
      <pc:sldChg chg="del">
        <pc:chgData name="pascal dugast" userId="893d2af03c1cfccb" providerId="LiveId" clId="{F41CAA6E-F907-482B-B08E-EBEAA91B6519}" dt="2024-11-13T16:21:18.452" v="2147" actId="47"/>
        <pc:sldMkLst>
          <pc:docMk/>
          <pc:sldMk cId="3643955787" sldId="312"/>
        </pc:sldMkLst>
      </pc:sldChg>
      <pc:sldChg chg="del">
        <pc:chgData name="pascal dugast" userId="893d2af03c1cfccb" providerId="LiveId" clId="{F41CAA6E-F907-482B-B08E-EBEAA91B6519}" dt="2024-11-13T16:21:23.973" v="2149" actId="47"/>
        <pc:sldMkLst>
          <pc:docMk/>
          <pc:sldMk cId="2462058274" sldId="313"/>
        </pc:sldMkLst>
      </pc:sldChg>
      <pc:sldChg chg="del">
        <pc:chgData name="pascal dugast" userId="893d2af03c1cfccb" providerId="LiveId" clId="{F41CAA6E-F907-482B-B08E-EBEAA91B6519}" dt="2024-11-13T16:21:32.076" v="2153" actId="47"/>
        <pc:sldMkLst>
          <pc:docMk/>
          <pc:sldMk cId="1237701795" sldId="314"/>
        </pc:sldMkLst>
      </pc:sldChg>
      <pc:sldChg chg="del">
        <pc:chgData name="pascal dugast" userId="893d2af03c1cfccb" providerId="LiveId" clId="{F41CAA6E-F907-482B-B08E-EBEAA91B6519}" dt="2024-11-13T16:21:29.182" v="2152" actId="47"/>
        <pc:sldMkLst>
          <pc:docMk/>
          <pc:sldMk cId="3118333981" sldId="315"/>
        </pc:sldMkLst>
      </pc:sldChg>
      <pc:sldChg chg="del">
        <pc:chgData name="pascal dugast" userId="893d2af03c1cfccb" providerId="LiveId" clId="{F41CAA6E-F907-482B-B08E-EBEAA91B6519}" dt="2024-11-13T16:21:40.951" v="2156" actId="47"/>
        <pc:sldMkLst>
          <pc:docMk/>
          <pc:sldMk cId="652303277" sldId="316"/>
        </pc:sldMkLst>
      </pc:sldChg>
      <pc:sldChg chg="del">
        <pc:chgData name="pascal dugast" userId="893d2af03c1cfccb" providerId="LiveId" clId="{F41CAA6E-F907-482B-B08E-EBEAA91B6519}" dt="2024-11-13T16:21:39.120" v="2155" actId="47"/>
        <pc:sldMkLst>
          <pc:docMk/>
          <pc:sldMk cId="169636003" sldId="317"/>
        </pc:sldMkLst>
      </pc:sldChg>
      <pc:sldChg chg="del">
        <pc:chgData name="pascal dugast" userId="893d2af03c1cfccb" providerId="LiveId" clId="{F41CAA6E-F907-482B-B08E-EBEAA91B6519}" dt="2024-11-13T16:21:53.403" v="2160" actId="47"/>
        <pc:sldMkLst>
          <pc:docMk/>
          <pc:sldMk cId="1426679702" sldId="318"/>
        </pc:sldMkLst>
      </pc:sldChg>
      <pc:sldChg chg="addSp delSp modSp mod">
        <pc:chgData name="pascal dugast" userId="893d2af03c1cfccb" providerId="LiveId" clId="{F41CAA6E-F907-482B-B08E-EBEAA91B6519}" dt="2024-11-15T13:43:55.886" v="3259" actId="14100"/>
        <pc:sldMkLst>
          <pc:docMk/>
          <pc:sldMk cId="3397603120" sldId="360"/>
        </pc:sldMkLst>
        <pc:spChg chg="mod">
          <ac:chgData name="pascal dugast" userId="893d2af03c1cfccb" providerId="LiveId" clId="{F41CAA6E-F907-482B-B08E-EBEAA91B6519}" dt="2024-11-15T13:42:19.934" v="3248" actId="1076"/>
          <ac:spMkLst>
            <pc:docMk/>
            <pc:sldMk cId="3397603120" sldId="360"/>
            <ac:spMk id="2" creationId="{00000000-0000-0000-0000-000000000000}"/>
          </ac:spMkLst>
        </pc:spChg>
        <pc:picChg chg="add mod">
          <ac:chgData name="pascal dugast" userId="893d2af03c1cfccb" providerId="LiveId" clId="{F41CAA6E-F907-482B-B08E-EBEAA91B6519}" dt="2024-11-15T13:43:55.886" v="3259" actId="14100"/>
          <ac:picMkLst>
            <pc:docMk/>
            <pc:sldMk cId="3397603120" sldId="360"/>
            <ac:picMk id="4" creationId="{D94CE2A4-A07B-08E2-BD9C-AEEAF4690402}"/>
          </ac:picMkLst>
        </pc:picChg>
        <pc:picChg chg="del mod">
          <ac:chgData name="pascal dugast" userId="893d2af03c1cfccb" providerId="LiveId" clId="{F41CAA6E-F907-482B-B08E-EBEAA91B6519}" dt="2024-11-15T13:42:32.056" v="3249" actId="478"/>
          <ac:picMkLst>
            <pc:docMk/>
            <pc:sldMk cId="3397603120" sldId="360"/>
            <ac:picMk id="5" creationId="{A41CCDC5-A383-63B0-0618-09736B1C6BFE}"/>
          </ac:picMkLst>
        </pc:picChg>
      </pc:sldChg>
      <pc:sldChg chg="modSp mod">
        <pc:chgData name="pascal dugast" userId="893d2af03c1cfccb" providerId="LiveId" clId="{F41CAA6E-F907-482B-B08E-EBEAA91B6519}" dt="2024-11-14T12:22:34.689" v="2563" actId="20577"/>
        <pc:sldMkLst>
          <pc:docMk/>
          <pc:sldMk cId="632142207" sldId="372"/>
        </pc:sldMkLst>
        <pc:spChg chg="mod">
          <ac:chgData name="pascal dugast" userId="893d2af03c1cfccb" providerId="LiveId" clId="{F41CAA6E-F907-482B-B08E-EBEAA91B6519}" dt="2024-11-14T12:22:34.689" v="2563" actId="20577"/>
          <ac:spMkLst>
            <pc:docMk/>
            <pc:sldMk cId="632142207" sldId="372"/>
            <ac:spMk id="2" creationId="{00000000-0000-0000-0000-000000000000}"/>
          </ac:spMkLst>
        </pc:spChg>
        <pc:spChg chg="mod">
          <ac:chgData name="pascal dugast" userId="893d2af03c1cfccb" providerId="LiveId" clId="{F41CAA6E-F907-482B-B08E-EBEAA91B6519}" dt="2024-11-14T12:19:13.930" v="2476" actId="33524"/>
          <ac:spMkLst>
            <pc:docMk/>
            <pc:sldMk cId="632142207" sldId="372"/>
            <ac:spMk id="4" creationId="{00000000-0000-0000-0000-000000000000}"/>
          </ac:spMkLst>
        </pc:spChg>
      </pc:sldChg>
      <pc:sldChg chg="modSp mod modTransition">
        <pc:chgData name="pascal dugast" userId="893d2af03c1cfccb" providerId="LiveId" clId="{F41CAA6E-F907-482B-B08E-EBEAA91B6519}" dt="2024-11-15T14:39:26.170" v="3484"/>
        <pc:sldMkLst>
          <pc:docMk/>
          <pc:sldMk cId="4255174701" sldId="385"/>
        </pc:sldMkLst>
        <pc:spChg chg="mod">
          <ac:chgData name="pascal dugast" userId="893d2af03c1cfccb" providerId="LiveId" clId="{F41CAA6E-F907-482B-B08E-EBEAA91B6519}" dt="2024-11-01T10:04:16.362" v="80" actId="27636"/>
          <ac:spMkLst>
            <pc:docMk/>
            <pc:sldMk cId="4255174701" sldId="385"/>
            <ac:spMk id="5" creationId="{70E6A2DC-0644-15C3-0384-C059C47AA789}"/>
          </ac:spMkLst>
        </pc:spChg>
      </pc:sldChg>
      <pc:sldChg chg="modSp mod">
        <pc:chgData name="pascal dugast" userId="893d2af03c1cfccb" providerId="LiveId" clId="{F41CAA6E-F907-482B-B08E-EBEAA91B6519}" dt="2024-11-13T16:28:46.912" v="2197" actId="20577"/>
        <pc:sldMkLst>
          <pc:docMk/>
          <pc:sldMk cId="1089242967" sldId="409"/>
        </pc:sldMkLst>
        <pc:spChg chg="mod">
          <ac:chgData name="pascal dugast" userId="893d2af03c1cfccb" providerId="LiveId" clId="{F41CAA6E-F907-482B-B08E-EBEAA91B6519}" dt="2024-11-13T16:28:46.912" v="2197" actId="20577"/>
          <ac:spMkLst>
            <pc:docMk/>
            <pc:sldMk cId="1089242967" sldId="409"/>
            <ac:spMk id="3" creationId="{00000000-0000-0000-0000-000000000000}"/>
          </ac:spMkLst>
        </pc:spChg>
      </pc:sldChg>
      <pc:sldChg chg="modSp mod">
        <pc:chgData name="pascal dugast" userId="893d2af03c1cfccb" providerId="LiveId" clId="{F41CAA6E-F907-482B-B08E-EBEAA91B6519}" dt="2024-11-13T16:29:40.014" v="2201" actId="1076"/>
        <pc:sldMkLst>
          <pc:docMk/>
          <pc:sldMk cId="2049328981" sldId="410"/>
        </pc:sldMkLst>
        <pc:spChg chg="mod">
          <ac:chgData name="pascal dugast" userId="893d2af03c1cfccb" providerId="LiveId" clId="{F41CAA6E-F907-482B-B08E-EBEAA91B6519}" dt="2024-11-13T16:29:40.014" v="2201" actId="1076"/>
          <ac:spMkLst>
            <pc:docMk/>
            <pc:sldMk cId="2049328981" sldId="410"/>
            <ac:spMk id="3" creationId="{00000000-0000-0000-0000-000000000000}"/>
          </ac:spMkLst>
        </pc:spChg>
      </pc:sldChg>
      <pc:sldChg chg="modSp mod">
        <pc:chgData name="pascal dugast" userId="893d2af03c1cfccb" providerId="LiveId" clId="{F41CAA6E-F907-482B-B08E-EBEAA91B6519}" dt="2024-11-13T16:30:38.372" v="2207" actId="1076"/>
        <pc:sldMkLst>
          <pc:docMk/>
          <pc:sldMk cId="3766373880" sldId="411"/>
        </pc:sldMkLst>
        <pc:spChg chg="mod">
          <ac:chgData name="pascal dugast" userId="893d2af03c1cfccb" providerId="LiveId" clId="{F41CAA6E-F907-482B-B08E-EBEAA91B6519}" dt="2024-11-13T16:30:38.372" v="2207" actId="1076"/>
          <ac:spMkLst>
            <pc:docMk/>
            <pc:sldMk cId="3766373880" sldId="411"/>
            <ac:spMk id="3" creationId="{00000000-0000-0000-0000-000000000000}"/>
          </ac:spMkLst>
        </pc:spChg>
      </pc:sldChg>
      <pc:sldChg chg="addSp modSp mod modTransition">
        <pc:chgData name="pascal dugast" userId="893d2af03c1cfccb" providerId="LiveId" clId="{F41CAA6E-F907-482B-B08E-EBEAA91B6519}" dt="2024-11-15T14:43:23.898" v="3513"/>
        <pc:sldMkLst>
          <pc:docMk/>
          <pc:sldMk cId="2352819574" sldId="439"/>
        </pc:sldMkLst>
        <pc:spChg chg="mod">
          <ac:chgData name="pascal dugast" userId="893d2af03c1cfccb" providerId="LiveId" clId="{F41CAA6E-F907-482B-B08E-EBEAA91B6519}" dt="2024-11-13T16:34:38.739" v="2264" actId="1076"/>
          <ac:spMkLst>
            <pc:docMk/>
            <pc:sldMk cId="2352819574" sldId="439"/>
            <ac:spMk id="2" creationId="{00000000-0000-0000-0000-000000000000}"/>
          </ac:spMkLst>
        </pc:spChg>
        <pc:spChg chg="mod">
          <ac:chgData name="pascal dugast" userId="893d2af03c1cfccb" providerId="LiveId" clId="{F41CAA6E-F907-482B-B08E-EBEAA91B6519}" dt="2024-11-13T16:48:36.181" v="2337" actId="5793"/>
          <ac:spMkLst>
            <pc:docMk/>
            <pc:sldMk cId="2352819574" sldId="439"/>
            <ac:spMk id="3" creationId="{00000000-0000-0000-0000-000000000000}"/>
          </ac:spMkLst>
        </pc:spChg>
        <pc:picChg chg="add mod">
          <ac:chgData name="pascal dugast" userId="893d2af03c1cfccb" providerId="LiveId" clId="{F41CAA6E-F907-482B-B08E-EBEAA91B6519}" dt="2024-11-13T16:34:44.487" v="2266" actId="14100"/>
          <ac:picMkLst>
            <pc:docMk/>
            <pc:sldMk cId="2352819574" sldId="439"/>
            <ac:picMk id="4" creationId="{D01502FD-9E88-B7BB-9A79-EFAC586BF61D}"/>
          </ac:picMkLst>
        </pc:picChg>
      </pc:sldChg>
      <pc:sldChg chg="modSp mod modTransition">
        <pc:chgData name="pascal dugast" userId="893d2af03c1cfccb" providerId="LiveId" clId="{F41CAA6E-F907-482B-B08E-EBEAA91B6519}" dt="2024-11-15T14:43:58.506" v="3516"/>
        <pc:sldMkLst>
          <pc:docMk/>
          <pc:sldMk cId="2967272899" sldId="440"/>
        </pc:sldMkLst>
        <pc:spChg chg="mod">
          <ac:chgData name="pascal dugast" userId="893d2af03c1cfccb" providerId="LiveId" clId="{F41CAA6E-F907-482B-B08E-EBEAA91B6519}" dt="2024-11-13T16:38:05.727" v="2278" actId="1076"/>
          <ac:spMkLst>
            <pc:docMk/>
            <pc:sldMk cId="2967272899" sldId="440"/>
            <ac:spMk id="2" creationId="{00000000-0000-0000-0000-000000000000}"/>
          </ac:spMkLst>
        </pc:spChg>
        <pc:spChg chg="mod">
          <ac:chgData name="pascal dugast" userId="893d2af03c1cfccb" providerId="LiveId" clId="{F41CAA6E-F907-482B-B08E-EBEAA91B6519}" dt="2024-11-13T16:38:22.698" v="2284" actId="14100"/>
          <ac:spMkLst>
            <pc:docMk/>
            <pc:sldMk cId="2967272899" sldId="440"/>
            <ac:spMk id="3" creationId="{00000000-0000-0000-0000-000000000000}"/>
          </ac:spMkLst>
        </pc:spChg>
      </pc:sldChg>
      <pc:sldChg chg="modSp mod">
        <pc:chgData name="pascal dugast" userId="893d2af03c1cfccb" providerId="LiveId" clId="{F41CAA6E-F907-482B-B08E-EBEAA91B6519}" dt="2024-11-13T16:40:36.914" v="2292" actId="255"/>
        <pc:sldMkLst>
          <pc:docMk/>
          <pc:sldMk cId="172440422" sldId="443"/>
        </pc:sldMkLst>
        <pc:spChg chg="mod">
          <ac:chgData name="pascal dugast" userId="893d2af03c1cfccb" providerId="LiveId" clId="{F41CAA6E-F907-482B-B08E-EBEAA91B6519}" dt="2024-11-13T16:40:36.914" v="2292" actId="255"/>
          <ac:spMkLst>
            <pc:docMk/>
            <pc:sldMk cId="172440422" sldId="443"/>
            <ac:spMk id="7" creationId="{5704915A-A6B9-49CD-0685-DE2205561C5D}"/>
          </ac:spMkLst>
        </pc:spChg>
      </pc:sldChg>
      <pc:sldChg chg="modSp mod modTransition">
        <pc:chgData name="pascal dugast" userId="893d2af03c1cfccb" providerId="LiveId" clId="{F41CAA6E-F907-482B-B08E-EBEAA91B6519}" dt="2024-11-15T14:46:40.407" v="3527" actId="20577"/>
        <pc:sldMkLst>
          <pc:docMk/>
          <pc:sldMk cId="3490763844" sldId="451"/>
        </pc:sldMkLst>
        <pc:spChg chg="mod">
          <ac:chgData name="pascal dugast" userId="893d2af03c1cfccb" providerId="LiveId" clId="{F41CAA6E-F907-482B-B08E-EBEAA91B6519}" dt="2024-11-15T14:46:40.407" v="3527" actId="20577"/>
          <ac:spMkLst>
            <pc:docMk/>
            <pc:sldMk cId="3490763844" sldId="451"/>
            <ac:spMk id="3" creationId="{00000000-0000-0000-0000-000000000000}"/>
          </ac:spMkLst>
        </pc:spChg>
      </pc:sldChg>
      <pc:sldChg chg="del">
        <pc:chgData name="pascal dugast" userId="893d2af03c1cfccb" providerId="LiveId" clId="{F41CAA6E-F907-482B-B08E-EBEAA91B6519}" dt="2024-11-15T13:13:39.097" v="2713" actId="2696"/>
        <pc:sldMkLst>
          <pc:docMk/>
          <pc:sldMk cId="0" sldId="453"/>
        </pc:sldMkLst>
      </pc:sldChg>
      <pc:sldChg chg="modSp mod">
        <pc:chgData name="pascal dugast" userId="893d2af03c1cfccb" providerId="LiveId" clId="{F41CAA6E-F907-482B-B08E-EBEAA91B6519}" dt="2024-11-15T13:30:13.063" v="3219" actId="27636"/>
        <pc:sldMkLst>
          <pc:docMk/>
          <pc:sldMk cId="3669448669" sldId="457"/>
        </pc:sldMkLst>
        <pc:spChg chg="mod">
          <ac:chgData name="pascal dugast" userId="893d2af03c1cfccb" providerId="LiveId" clId="{F41CAA6E-F907-482B-B08E-EBEAA91B6519}" dt="2024-11-15T13:30:13.063" v="3219" actId="27636"/>
          <ac:spMkLst>
            <pc:docMk/>
            <pc:sldMk cId="3669448669" sldId="457"/>
            <ac:spMk id="5" creationId="{00000000-0000-0000-0000-000000000000}"/>
          </ac:spMkLst>
        </pc:spChg>
      </pc:sldChg>
      <pc:sldChg chg="modSp mod">
        <pc:chgData name="pascal dugast" userId="893d2af03c1cfccb" providerId="LiveId" clId="{F41CAA6E-F907-482B-B08E-EBEAA91B6519}" dt="2024-11-15T14:31:24.495" v="3455" actId="20577"/>
        <pc:sldMkLst>
          <pc:docMk/>
          <pc:sldMk cId="1353430463" sldId="458"/>
        </pc:sldMkLst>
        <pc:spChg chg="mod">
          <ac:chgData name="pascal dugast" userId="893d2af03c1cfccb" providerId="LiveId" clId="{F41CAA6E-F907-482B-B08E-EBEAA91B6519}" dt="2024-11-15T14:31:24.495" v="3455" actId="20577"/>
          <ac:spMkLst>
            <pc:docMk/>
            <pc:sldMk cId="1353430463" sldId="458"/>
            <ac:spMk id="3" creationId="{E7424D71-EE2D-544F-45C0-1BD5D1CD5EA7}"/>
          </ac:spMkLst>
        </pc:spChg>
        <pc:spChg chg="mod">
          <ac:chgData name="pascal dugast" userId="893d2af03c1cfccb" providerId="LiveId" clId="{F41CAA6E-F907-482B-B08E-EBEAA91B6519}" dt="2024-11-15T13:30:26.497" v="3221" actId="1076"/>
          <ac:spMkLst>
            <pc:docMk/>
            <pc:sldMk cId="1353430463" sldId="458"/>
            <ac:spMk id="4" creationId="{00000000-0000-0000-0000-000000000000}"/>
          </ac:spMkLst>
        </pc:spChg>
      </pc:sldChg>
      <pc:sldChg chg="modSp mod modTransition">
        <pc:chgData name="pascal dugast" userId="893d2af03c1cfccb" providerId="LiveId" clId="{F41CAA6E-F907-482B-B08E-EBEAA91B6519}" dt="2024-11-15T14:33:41.963" v="3460"/>
        <pc:sldMkLst>
          <pc:docMk/>
          <pc:sldMk cId="0" sldId="463"/>
        </pc:sldMkLst>
        <pc:spChg chg="mod">
          <ac:chgData name="pascal dugast" userId="893d2af03c1cfccb" providerId="LiveId" clId="{F41CAA6E-F907-482B-B08E-EBEAA91B6519}" dt="2024-11-14T14:10:48.868" v="2592" actId="20577"/>
          <ac:spMkLst>
            <pc:docMk/>
            <pc:sldMk cId="0" sldId="463"/>
            <ac:spMk id="3" creationId="{00000000-0000-0000-0000-000000000000}"/>
          </ac:spMkLst>
        </pc:spChg>
      </pc:sldChg>
      <pc:sldChg chg="modSp">
        <pc:chgData name="pascal dugast" userId="893d2af03c1cfccb" providerId="LiveId" clId="{F41CAA6E-F907-482B-B08E-EBEAA91B6519}" dt="2024-11-01T10:01:05.319" v="62" actId="20577"/>
        <pc:sldMkLst>
          <pc:docMk/>
          <pc:sldMk cId="0" sldId="468"/>
        </pc:sldMkLst>
        <pc:spChg chg="mod">
          <ac:chgData name="pascal dugast" userId="893d2af03c1cfccb" providerId="LiveId" clId="{F41CAA6E-F907-482B-B08E-EBEAA91B6519}" dt="2024-11-01T10:01:05.319" v="62" actId="20577"/>
          <ac:spMkLst>
            <pc:docMk/>
            <pc:sldMk cId="0" sldId="468"/>
            <ac:spMk id="8" creationId="{62FAB682-20D5-6AF2-F2E1-AD56AE035A8A}"/>
          </ac:spMkLst>
        </pc:spChg>
      </pc:sldChg>
      <pc:sldChg chg="modSp">
        <pc:chgData name="pascal dugast" userId="893d2af03c1cfccb" providerId="LiveId" clId="{F41CAA6E-F907-482B-B08E-EBEAA91B6519}" dt="2024-11-01T10:00:45.822" v="60" actId="20577"/>
        <pc:sldMkLst>
          <pc:docMk/>
          <pc:sldMk cId="0" sldId="469"/>
        </pc:sldMkLst>
        <pc:spChg chg="mod">
          <ac:chgData name="pascal dugast" userId="893d2af03c1cfccb" providerId="LiveId" clId="{F41CAA6E-F907-482B-B08E-EBEAA91B6519}" dt="2024-11-01T10:00:45.822" v="60" actId="20577"/>
          <ac:spMkLst>
            <pc:docMk/>
            <pc:sldMk cId="0" sldId="469"/>
            <ac:spMk id="9" creationId="{F9DB1CD9-7C7F-4730-523C-8A7EC26DFBFD}"/>
          </ac:spMkLst>
        </pc:spChg>
      </pc:sldChg>
      <pc:sldChg chg="modTransition">
        <pc:chgData name="pascal dugast" userId="893d2af03c1cfccb" providerId="LiveId" clId="{F41CAA6E-F907-482B-B08E-EBEAA91B6519}" dt="2024-11-15T14:41:13.741" v="3498"/>
        <pc:sldMkLst>
          <pc:docMk/>
          <pc:sldMk cId="0" sldId="473"/>
        </pc:sldMkLst>
      </pc:sldChg>
      <pc:sldChg chg="modTransition">
        <pc:chgData name="pascal dugast" userId="893d2af03c1cfccb" providerId="LiveId" clId="{F41CAA6E-F907-482B-B08E-EBEAA91B6519}" dt="2024-11-15T14:42:05.033" v="3502"/>
        <pc:sldMkLst>
          <pc:docMk/>
          <pc:sldMk cId="0" sldId="474"/>
        </pc:sldMkLst>
      </pc:sldChg>
      <pc:sldChg chg="modTransition">
        <pc:chgData name="pascal dugast" userId="893d2af03c1cfccb" providerId="LiveId" clId="{F41CAA6E-F907-482B-B08E-EBEAA91B6519}" dt="2024-11-15T14:43:29.890" v="3514"/>
        <pc:sldMkLst>
          <pc:docMk/>
          <pc:sldMk cId="0" sldId="475"/>
        </pc:sldMkLst>
      </pc:sldChg>
      <pc:sldChg chg="modSp mod modTransition">
        <pc:chgData name="pascal dugast" userId="893d2af03c1cfccb" providerId="LiveId" clId="{F41CAA6E-F907-482B-B08E-EBEAA91B6519}" dt="2024-11-15T14:43:51.630" v="3515"/>
        <pc:sldMkLst>
          <pc:docMk/>
          <pc:sldMk cId="2471556583" sldId="481"/>
        </pc:sldMkLst>
        <pc:spChg chg="mod">
          <ac:chgData name="pascal dugast" userId="893d2af03c1cfccb" providerId="LiveId" clId="{F41CAA6E-F907-482B-B08E-EBEAA91B6519}" dt="2024-11-13T16:36:14.020" v="2275" actId="27636"/>
          <ac:spMkLst>
            <pc:docMk/>
            <pc:sldMk cId="2471556583" sldId="481"/>
            <ac:spMk id="3" creationId="{00000000-0000-0000-0000-000000000000}"/>
          </ac:spMkLst>
        </pc:spChg>
      </pc:sldChg>
      <pc:sldChg chg="modSp mod">
        <pc:chgData name="pascal dugast" userId="893d2af03c1cfccb" providerId="LiveId" clId="{F41CAA6E-F907-482B-B08E-EBEAA91B6519}" dt="2024-11-13T16:39:52.007" v="2290" actId="255"/>
        <pc:sldMkLst>
          <pc:docMk/>
          <pc:sldMk cId="3229658422" sldId="482"/>
        </pc:sldMkLst>
        <pc:spChg chg="mod">
          <ac:chgData name="pascal dugast" userId="893d2af03c1cfccb" providerId="LiveId" clId="{F41CAA6E-F907-482B-B08E-EBEAA91B6519}" dt="2024-11-13T16:39:32.040" v="2288" actId="1076"/>
          <ac:spMkLst>
            <pc:docMk/>
            <pc:sldMk cId="3229658422" sldId="482"/>
            <ac:spMk id="2" creationId="{00000000-0000-0000-0000-000000000000}"/>
          </ac:spMkLst>
        </pc:spChg>
        <pc:spChg chg="mod">
          <ac:chgData name="pascal dugast" userId="893d2af03c1cfccb" providerId="LiveId" clId="{F41CAA6E-F907-482B-B08E-EBEAA91B6519}" dt="2024-11-13T16:39:52.007" v="2290" actId="255"/>
          <ac:spMkLst>
            <pc:docMk/>
            <pc:sldMk cId="3229658422" sldId="482"/>
            <ac:spMk id="3" creationId="{00000000-0000-0000-0000-000000000000}"/>
          </ac:spMkLst>
        </pc:spChg>
      </pc:sldChg>
      <pc:sldChg chg="modSp mod">
        <pc:chgData name="pascal dugast" userId="893d2af03c1cfccb" providerId="LiveId" clId="{F41CAA6E-F907-482B-B08E-EBEAA91B6519}" dt="2024-11-13T16:41:17.191" v="2294" actId="255"/>
        <pc:sldMkLst>
          <pc:docMk/>
          <pc:sldMk cId="4134101957" sldId="483"/>
        </pc:sldMkLst>
        <pc:spChg chg="mod">
          <ac:chgData name="pascal dugast" userId="893d2af03c1cfccb" providerId="LiveId" clId="{F41CAA6E-F907-482B-B08E-EBEAA91B6519}" dt="2024-11-13T16:41:17.191" v="2294" actId="255"/>
          <ac:spMkLst>
            <pc:docMk/>
            <pc:sldMk cId="4134101957" sldId="483"/>
            <ac:spMk id="5" creationId="{6D5A40C3-B529-0D23-4426-3B46AC190241}"/>
          </ac:spMkLst>
        </pc:spChg>
      </pc:sldChg>
      <pc:sldChg chg="modTransition">
        <pc:chgData name="pascal dugast" userId="893d2af03c1cfccb" providerId="LiveId" clId="{F41CAA6E-F907-482B-B08E-EBEAA91B6519}" dt="2024-11-15T14:34:15.727" v="3463"/>
        <pc:sldMkLst>
          <pc:docMk/>
          <pc:sldMk cId="0" sldId="495"/>
        </pc:sldMkLst>
      </pc:sldChg>
      <pc:sldChg chg="addSp delSp modSp mod modTransition delAnim">
        <pc:chgData name="pascal dugast" userId="893d2af03c1cfccb" providerId="LiveId" clId="{F41CAA6E-F907-482B-B08E-EBEAA91B6519}" dt="2024-11-15T14:37:26.239" v="3480"/>
        <pc:sldMkLst>
          <pc:docMk/>
          <pc:sldMk cId="0" sldId="498"/>
        </pc:sldMkLst>
        <pc:spChg chg="mod">
          <ac:chgData name="pascal dugast" userId="893d2af03c1cfccb" providerId="LiveId" clId="{F41CAA6E-F907-482B-B08E-EBEAA91B6519}" dt="2024-11-09T10:49:26.112" v="1338" actId="20577"/>
          <ac:spMkLst>
            <pc:docMk/>
            <pc:sldMk cId="0" sldId="498"/>
            <ac:spMk id="2" creationId="{00000000-0000-0000-0000-000000000000}"/>
          </ac:spMkLst>
        </pc:spChg>
        <pc:picChg chg="del">
          <ac:chgData name="pascal dugast" userId="893d2af03c1cfccb" providerId="LiveId" clId="{F41CAA6E-F907-482B-B08E-EBEAA91B6519}" dt="2024-11-09T10:50:21.533" v="1339" actId="478"/>
          <ac:picMkLst>
            <pc:docMk/>
            <pc:sldMk cId="0" sldId="498"/>
            <ac:picMk id="4" creationId="{F64D025E-01AB-C837-3F5C-7AE504700D82}"/>
          </ac:picMkLst>
        </pc:picChg>
        <pc:picChg chg="add mod">
          <ac:chgData name="pascal dugast" userId="893d2af03c1cfccb" providerId="LiveId" clId="{F41CAA6E-F907-482B-B08E-EBEAA91B6519}" dt="2024-11-09T10:50:41.057" v="1343" actId="962"/>
          <ac:picMkLst>
            <pc:docMk/>
            <pc:sldMk cId="0" sldId="498"/>
            <ac:picMk id="5" creationId="{B39D2C39-48B1-D812-607E-66A78A556E1C}"/>
          </ac:picMkLst>
        </pc:picChg>
      </pc:sldChg>
      <pc:sldChg chg="modSp mod">
        <pc:chgData name="pascal dugast" userId="893d2af03c1cfccb" providerId="LiveId" clId="{F41CAA6E-F907-482B-B08E-EBEAA91B6519}" dt="2024-11-13T16:41:52.331" v="2298" actId="27636"/>
        <pc:sldMkLst>
          <pc:docMk/>
          <pc:sldMk cId="2113500568" sldId="513"/>
        </pc:sldMkLst>
        <pc:spChg chg="mod">
          <ac:chgData name="pascal dugast" userId="893d2af03c1cfccb" providerId="LiveId" clId="{F41CAA6E-F907-482B-B08E-EBEAA91B6519}" dt="2024-11-13T16:41:52.331" v="2298" actId="27636"/>
          <ac:spMkLst>
            <pc:docMk/>
            <pc:sldMk cId="2113500568" sldId="513"/>
            <ac:spMk id="3" creationId="{00000000-0000-0000-0000-000000000000}"/>
          </ac:spMkLst>
        </pc:spChg>
      </pc:sldChg>
      <pc:sldChg chg="modSp mod">
        <pc:chgData name="pascal dugast" userId="893d2af03c1cfccb" providerId="LiveId" clId="{F41CAA6E-F907-482B-B08E-EBEAA91B6519}" dt="2024-11-13T16:42:27.563" v="2301" actId="255"/>
        <pc:sldMkLst>
          <pc:docMk/>
          <pc:sldMk cId="533466267" sldId="514"/>
        </pc:sldMkLst>
        <pc:spChg chg="mod">
          <ac:chgData name="pascal dugast" userId="893d2af03c1cfccb" providerId="LiveId" clId="{F41CAA6E-F907-482B-B08E-EBEAA91B6519}" dt="2024-11-13T16:42:27.563" v="2301" actId="255"/>
          <ac:spMkLst>
            <pc:docMk/>
            <pc:sldMk cId="533466267" sldId="514"/>
            <ac:spMk id="3" creationId="{00000000-0000-0000-0000-000000000000}"/>
          </ac:spMkLst>
        </pc:spChg>
      </pc:sldChg>
      <pc:sldChg chg="modSp mod">
        <pc:chgData name="pascal dugast" userId="893d2af03c1cfccb" providerId="LiveId" clId="{F41CAA6E-F907-482B-B08E-EBEAA91B6519}" dt="2024-11-13T16:44:37.735" v="2311" actId="20577"/>
        <pc:sldMkLst>
          <pc:docMk/>
          <pc:sldMk cId="2049525345" sldId="515"/>
        </pc:sldMkLst>
        <pc:spChg chg="mod">
          <ac:chgData name="pascal dugast" userId="893d2af03c1cfccb" providerId="LiveId" clId="{F41CAA6E-F907-482B-B08E-EBEAA91B6519}" dt="2024-11-13T16:44:37.735" v="2311" actId="20577"/>
          <ac:spMkLst>
            <pc:docMk/>
            <pc:sldMk cId="2049525345" sldId="515"/>
            <ac:spMk id="3" creationId="{00000000-0000-0000-0000-000000000000}"/>
          </ac:spMkLst>
        </pc:spChg>
      </pc:sldChg>
      <pc:sldChg chg="del">
        <pc:chgData name="pascal dugast" userId="893d2af03c1cfccb" providerId="LiveId" clId="{F41CAA6E-F907-482B-B08E-EBEAA91B6519}" dt="2024-11-16T14:04:40.671" v="3563" actId="2696"/>
        <pc:sldMkLst>
          <pc:docMk/>
          <pc:sldMk cId="4186968994" sldId="530"/>
        </pc:sldMkLst>
      </pc:sldChg>
      <pc:sldChg chg="del">
        <pc:chgData name="pascal dugast" userId="893d2af03c1cfccb" providerId="LiveId" clId="{F41CAA6E-F907-482B-B08E-EBEAA91B6519}" dt="2024-11-16T14:04:43.340" v="3564" actId="2696"/>
        <pc:sldMkLst>
          <pc:docMk/>
          <pc:sldMk cId="693208426" sldId="531"/>
        </pc:sldMkLst>
      </pc:sldChg>
      <pc:sldChg chg="del">
        <pc:chgData name="pascal dugast" userId="893d2af03c1cfccb" providerId="LiveId" clId="{F41CAA6E-F907-482B-B08E-EBEAA91B6519}" dt="2024-11-16T14:04:50.184" v="3566" actId="2696"/>
        <pc:sldMkLst>
          <pc:docMk/>
          <pc:sldMk cId="1039634694" sldId="532"/>
        </pc:sldMkLst>
      </pc:sldChg>
      <pc:sldChg chg="del">
        <pc:chgData name="pascal dugast" userId="893d2af03c1cfccb" providerId="LiveId" clId="{F41CAA6E-F907-482B-B08E-EBEAA91B6519}" dt="2024-11-16T14:04:53.743" v="3567" actId="2696"/>
        <pc:sldMkLst>
          <pc:docMk/>
          <pc:sldMk cId="3402821976" sldId="533"/>
        </pc:sldMkLst>
      </pc:sldChg>
      <pc:sldChg chg="del">
        <pc:chgData name="pascal dugast" userId="893d2af03c1cfccb" providerId="LiveId" clId="{F41CAA6E-F907-482B-B08E-EBEAA91B6519}" dt="2024-11-16T14:04:59.949" v="3569" actId="2696"/>
        <pc:sldMkLst>
          <pc:docMk/>
          <pc:sldMk cId="2424485992" sldId="534"/>
        </pc:sldMkLst>
      </pc:sldChg>
      <pc:sldChg chg="del">
        <pc:chgData name="pascal dugast" userId="893d2af03c1cfccb" providerId="LiveId" clId="{F41CAA6E-F907-482B-B08E-EBEAA91B6519}" dt="2024-11-16T14:05:03.313" v="3570" actId="2696"/>
        <pc:sldMkLst>
          <pc:docMk/>
          <pc:sldMk cId="3863522083" sldId="535"/>
        </pc:sldMkLst>
      </pc:sldChg>
      <pc:sldChg chg="del">
        <pc:chgData name="pascal dugast" userId="893d2af03c1cfccb" providerId="LiveId" clId="{F41CAA6E-F907-482B-B08E-EBEAA91B6519}" dt="2024-11-16T14:05:15.152" v="3572" actId="2696"/>
        <pc:sldMkLst>
          <pc:docMk/>
          <pc:sldMk cId="3670948258" sldId="537"/>
        </pc:sldMkLst>
      </pc:sldChg>
      <pc:sldChg chg="del">
        <pc:chgData name="pascal dugast" userId="893d2af03c1cfccb" providerId="LiveId" clId="{F41CAA6E-F907-482B-B08E-EBEAA91B6519}" dt="2024-11-16T14:05:18.427" v="3573" actId="2696"/>
        <pc:sldMkLst>
          <pc:docMk/>
          <pc:sldMk cId="1187940995" sldId="538"/>
        </pc:sldMkLst>
      </pc:sldChg>
      <pc:sldChg chg="del">
        <pc:chgData name="pascal dugast" userId="893d2af03c1cfccb" providerId="LiveId" clId="{F41CAA6E-F907-482B-B08E-EBEAA91B6519}" dt="2024-11-16T14:05:20.944" v="3574" actId="2696"/>
        <pc:sldMkLst>
          <pc:docMk/>
          <pc:sldMk cId="3192713518" sldId="539"/>
        </pc:sldMkLst>
      </pc:sldChg>
      <pc:sldChg chg="modSp mod">
        <pc:chgData name="pascal dugast" userId="893d2af03c1cfccb" providerId="LiveId" clId="{F41CAA6E-F907-482B-B08E-EBEAA91B6519}" dt="2024-11-14T12:22:39.258" v="2566" actId="20577"/>
        <pc:sldMkLst>
          <pc:docMk/>
          <pc:sldMk cId="3317764730" sldId="542"/>
        </pc:sldMkLst>
        <pc:spChg chg="mod">
          <ac:chgData name="pascal dugast" userId="893d2af03c1cfccb" providerId="LiveId" clId="{F41CAA6E-F907-482B-B08E-EBEAA91B6519}" dt="2024-11-14T12:22:39.258" v="2566" actId="20577"/>
          <ac:spMkLst>
            <pc:docMk/>
            <pc:sldMk cId="3317764730" sldId="542"/>
            <ac:spMk id="2" creationId="{00000000-0000-0000-0000-000000000000}"/>
          </ac:spMkLst>
        </pc:spChg>
        <pc:spChg chg="mod">
          <ac:chgData name="pascal dugast" userId="893d2af03c1cfccb" providerId="LiveId" clId="{F41CAA6E-F907-482B-B08E-EBEAA91B6519}" dt="2024-11-14T12:19:59.696" v="2479" actId="255"/>
          <ac:spMkLst>
            <pc:docMk/>
            <pc:sldMk cId="3317764730" sldId="542"/>
            <ac:spMk id="4" creationId="{00000000-0000-0000-0000-000000000000}"/>
          </ac:spMkLst>
        </pc:spChg>
      </pc:sldChg>
      <pc:sldChg chg="modSp mod">
        <pc:chgData name="pascal dugast" userId="893d2af03c1cfccb" providerId="LiveId" clId="{F41CAA6E-F907-482B-B08E-EBEAA91B6519}" dt="2024-11-14T12:22:44.395" v="2569" actId="20577"/>
        <pc:sldMkLst>
          <pc:docMk/>
          <pc:sldMk cId="2643566435" sldId="543"/>
        </pc:sldMkLst>
        <pc:spChg chg="mod">
          <ac:chgData name="pascal dugast" userId="893d2af03c1cfccb" providerId="LiveId" clId="{F41CAA6E-F907-482B-B08E-EBEAA91B6519}" dt="2024-11-14T12:22:44.395" v="2569" actId="20577"/>
          <ac:spMkLst>
            <pc:docMk/>
            <pc:sldMk cId="2643566435" sldId="543"/>
            <ac:spMk id="2" creationId="{00000000-0000-0000-0000-000000000000}"/>
          </ac:spMkLst>
        </pc:spChg>
        <pc:spChg chg="mod">
          <ac:chgData name="pascal dugast" userId="893d2af03c1cfccb" providerId="LiveId" clId="{F41CAA6E-F907-482B-B08E-EBEAA91B6519}" dt="2024-11-14T12:20:56.225" v="2484" actId="14100"/>
          <ac:spMkLst>
            <pc:docMk/>
            <pc:sldMk cId="2643566435" sldId="543"/>
            <ac:spMk id="4" creationId="{00000000-0000-0000-0000-000000000000}"/>
          </ac:spMkLst>
        </pc:spChg>
      </pc:sldChg>
      <pc:sldChg chg="modSp mod modTransition">
        <pc:chgData name="pascal dugast" userId="893d2af03c1cfccb" providerId="LiveId" clId="{F41CAA6E-F907-482B-B08E-EBEAA91B6519}" dt="2024-11-15T14:39:17.058" v="3483"/>
        <pc:sldMkLst>
          <pc:docMk/>
          <pc:sldMk cId="2430554210" sldId="545"/>
        </pc:sldMkLst>
        <pc:spChg chg="mod">
          <ac:chgData name="pascal dugast" userId="893d2af03c1cfccb" providerId="LiveId" clId="{F41CAA6E-F907-482B-B08E-EBEAA91B6519}" dt="2024-11-01T10:03:51.282" v="76" actId="1076"/>
          <ac:spMkLst>
            <pc:docMk/>
            <pc:sldMk cId="2430554210" sldId="545"/>
            <ac:spMk id="5" creationId="{CE774799-2C92-1328-4066-278617E66F7E}"/>
          </ac:spMkLst>
        </pc:spChg>
      </pc:sldChg>
      <pc:sldChg chg="modSp mod modTransition">
        <pc:chgData name="pascal dugast" userId="893d2af03c1cfccb" providerId="LiveId" clId="{F41CAA6E-F907-482B-B08E-EBEAA91B6519}" dt="2024-11-15T14:39:34.575" v="3485"/>
        <pc:sldMkLst>
          <pc:docMk/>
          <pc:sldMk cId="4184338795" sldId="546"/>
        </pc:sldMkLst>
        <pc:spChg chg="mod">
          <ac:chgData name="pascal dugast" userId="893d2af03c1cfccb" providerId="LiveId" clId="{F41CAA6E-F907-482B-B08E-EBEAA91B6519}" dt="2024-11-01T10:04:41.674" v="83" actId="27636"/>
          <ac:spMkLst>
            <pc:docMk/>
            <pc:sldMk cId="4184338795" sldId="546"/>
            <ac:spMk id="5" creationId="{22373E67-8AE2-7405-559D-8031C8DA6642}"/>
          </ac:spMkLst>
        </pc:spChg>
      </pc:sldChg>
      <pc:sldChg chg="modSp mod modTransition">
        <pc:chgData name="pascal dugast" userId="893d2af03c1cfccb" providerId="LiveId" clId="{F41CAA6E-F907-482B-B08E-EBEAA91B6519}" dt="2024-11-15T14:39:58.964" v="3488"/>
        <pc:sldMkLst>
          <pc:docMk/>
          <pc:sldMk cId="397440781" sldId="547"/>
        </pc:sldMkLst>
        <pc:spChg chg="mod">
          <ac:chgData name="pascal dugast" userId="893d2af03c1cfccb" providerId="LiveId" clId="{F41CAA6E-F907-482B-B08E-EBEAA91B6519}" dt="2024-11-01T10:05:56.407" v="88" actId="255"/>
          <ac:spMkLst>
            <pc:docMk/>
            <pc:sldMk cId="397440781" sldId="547"/>
            <ac:spMk id="5" creationId="{274943F6-13B0-75E4-2E46-3144AF90C81A}"/>
          </ac:spMkLst>
        </pc:spChg>
      </pc:sldChg>
      <pc:sldChg chg="modSp mod modTransition">
        <pc:chgData name="pascal dugast" userId="893d2af03c1cfccb" providerId="LiveId" clId="{F41CAA6E-F907-482B-B08E-EBEAA91B6519}" dt="2024-11-15T14:40:09.796" v="3489"/>
        <pc:sldMkLst>
          <pc:docMk/>
          <pc:sldMk cId="998866062" sldId="548"/>
        </pc:sldMkLst>
        <pc:spChg chg="mod">
          <ac:chgData name="pascal dugast" userId="893d2af03c1cfccb" providerId="LiveId" clId="{F41CAA6E-F907-482B-B08E-EBEAA91B6519}" dt="2024-11-01T10:06:43.914" v="92" actId="1076"/>
          <ac:spMkLst>
            <pc:docMk/>
            <pc:sldMk cId="998866062" sldId="548"/>
            <ac:spMk id="2" creationId="{00000000-0000-0000-0000-000000000000}"/>
          </ac:spMkLst>
        </pc:spChg>
        <pc:spChg chg="mod">
          <ac:chgData name="pascal dugast" userId="893d2af03c1cfccb" providerId="LiveId" clId="{F41CAA6E-F907-482B-B08E-EBEAA91B6519}" dt="2024-11-01T10:06:50.142" v="93" actId="1076"/>
          <ac:spMkLst>
            <pc:docMk/>
            <pc:sldMk cId="998866062" sldId="548"/>
            <ac:spMk id="5" creationId="{6DDDA580-5712-D09B-118A-7CE89CAA1925}"/>
          </ac:spMkLst>
        </pc:spChg>
      </pc:sldChg>
      <pc:sldChg chg="modSp mod modTransition">
        <pc:chgData name="pascal dugast" userId="893d2af03c1cfccb" providerId="LiveId" clId="{F41CAA6E-F907-482B-B08E-EBEAA91B6519}" dt="2024-11-15T14:40:16.641" v="3490"/>
        <pc:sldMkLst>
          <pc:docMk/>
          <pc:sldMk cId="730586420" sldId="549"/>
        </pc:sldMkLst>
        <pc:spChg chg="mod">
          <ac:chgData name="pascal dugast" userId="893d2af03c1cfccb" providerId="LiveId" clId="{F41CAA6E-F907-482B-B08E-EBEAA91B6519}" dt="2024-11-01T10:07:18.268" v="96" actId="27636"/>
          <ac:spMkLst>
            <pc:docMk/>
            <pc:sldMk cId="730586420" sldId="549"/>
            <ac:spMk id="5" creationId="{487E89CF-DD9C-E5C9-D6C7-D9F3B0F37F1D}"/>
          </ac:spMkLst>
        </pc:spChg>
      </pc:sldChg>
      <pc:sldChg chg="modSp mod">
        <pc:chgData name="pascal dugast" userId="893d2af03c1cfccb" providerId="LiveId" clId="{F41CAA6E-F907-482B-B08E-EBEAA91B6519}" dt="2024-11-15T13:32:40.574" v="3231" actId="1076"/>
        <pc:sldMkLst>
          <pc:docMk/>
          <pc:sldMk cId="1383287755" sldId="554"/>
        </pc:sldMkLst>
        <pc:spChg chg="mod">
          <ac:chgData name="pascal dugast" userId="893d2af03c1cfccb" providerId="LiveId" clId="{F41CAA6E-F907-482B-B08E-EBEAA91B6519}" dt="2024-11-15T13:32:40.574" v="3231" actId="1076"/>
          <ac:spMkLst>
            <pc:docMk/>
            <pc:sldMk cId="1383287755" sldId="554"/>
            <ac:spMk id="3" creationId="{20C5C3B8-D48A-75E1-A0CC-7F79B7D9ADE4}"/>
          </ac:spMkLst>
        </pc:spChg>
      </pc:sldChg>
      <pc:sldChg chg="del">
        <pc:chgData name="pascal dugast" userId="893d2af03c1cfccb" providerId="LiveId" clId="{F41CAA6E-F907-482B-B08E-EBEAA91B6519}" dt="2024-11-15T13:13:43.790" v="2714" actId="2696"/>
        <pc:sldMkLst>
          <pc:docMk/>
          <pc:sldMk cId="2894172257" sldId="557"/>
        </pc:sldMkLst>
      </pc:sldChg>
      <pc:sldChg chg="del">
        <pc:chgData name="pascal dugast" userId="893d2af03c1cfccb" providerId="LiveId" clId="{F41CAA6E-F907-482B-B08E-EBEAA91B6519}" dt="2024-11-15T13:13:53.912" v="2716" actId="2696"/>
        <pc:sldMkLst>
          <pc:docMk/>
          <pc:sldMk cId="2588450068" sldId="558"/>
        </pc:sldMkLst>
      </pc:sldChg>
      <pc:sldChg chg="del">
        <pc:chgData name="pascal dugast" userId="893d2af03c1cfccb" providerId="LiveId" clId="{F41CAA6E-F907-482B-B08E-EBEAA91B6519}" dt="2024-11-13T17:01:25.725" v="2340" actId="47"/>
        <pc:sldMkLst>
          <pc:docMk/>
          <pc:sldMk cId="1778684088" sldId="559"/>
        </pc:sldMkLst>
      </pc:sldChg>
      <pc:sldChg chg="addSp modSp mod modTransition">
        <pc:chgData name="pascal dugast" userId="893d2af03c1cfccb" providerId="LiveId" clId="{F41CAA6E-F907-482B-B08E-EBEAA91B6519}" dt="2024-11-15T14:24:48.170" v="3439"/>
        <pc:sldMkLst>
          <pc:docMk/>
          <pc:sldMk cId="3887133325" sldId="560"/>
        </pc:sldMkLst>
        <pc:spChg chg="mod">
          <ac:chgData name="pascal dugast" userId="893d2af03c1cfccb" providerId="LiveId" clId="{F41CAA6E-F907-482B-B08E-EBEAA91B6519}" dt="2024-11-13T15:15:31.899" v="1743" actId="1076"/>
          <ac:spMkLst>
            <pc:docMk/>
            <pc:sldMk cId="3887133325" sldId="560"/>
            <ac:spMk id="2" creationId="{8D21D5DF-E409-419E-82EB-FA7F853B7775}"/>
          </ac:spMkLst>
        </pc:spChg>
        <pc:spChg chg="mod">
          <ac:chgData name="pascal dugast" userId="893d2af03c1cfccb" providerId="LiveId" clId="{F41CAA6E-F907-482B-B08E-EBEAA91B6519}" dt="2024-11-13T15:14:06.730" v="1732" actId="20577"/>
          <ac:spMkLst>
            <pc:docMk/>
            <pc:sldMk cId="3887133325" sldId="560"/>
            <ac:spMk id="3" creationId="{6B914EB2-1C62-4815-B5C4-E41142FCE482}"/>
          </ac:spMkLst>
        </pc:spChg>
        <pc:spChg chg="add mod">
          <ac:chgData name="pascal dugast" userId="893d2af03c1cfccb" providerId="LiveId" clId="{F41CAA6E-F907-482B-B08E-EBEAA91B6519}" dt="2024-11-13T15:17:46.035" v="1756" actId="255"/>
          <ac:spMkLst>
            <pc:docMk/>
            <pc:sldMk cId="3887133325" sldId="560"/>
            <ac:spMk id="5" creationId="{7F3BEA18-99D2-7E21-BB3A-FE0D329AB031}"/>
          </ac:spMkLst>
        </pc:spChg>
      </pc:sldChg>
      <pc:sldChg chg="addSp modSp mod">
        <pc:chgData name="pascal dugast" userId="893d2af03c1cfccb" providerId="LiveId" clId="{F41CAA6E-F907-482B-B08E-EBEAA91B6519}" dt="2024-11-13T15:17:26.040" v="1754" actId="255"/>
        <pc:sldMkLst>
          <pc:docMk/>
          <pc:sldMk cId="2171765282" sldId="561"/>
        </pc:sldMkLst>
        <pc:spChg chg="mod">
          <ac:chgData name="pascal dugast" userId="893d2af03c1cfccb" providerId="LiveId" clId="{F41CAA6E-F907-482B-B08E-EBEAA91B6519}" dt="2024-11-13T15:14:11.590" v="1733" actId="20577"/>
          <ac:spMkLst>
            <pc:docMk/>
            <pc:sldMk cId="2171765282" sldId="561"/>
            <ac:spMk id="3" creationId="{E7D62471-847C-494C-8A62-03ACE2964A8C}"/>
          </ac:spMkLst>
        </pc:spChg>
        <pc:spChg chg="add mod">
          <ac:chgData name="pascal dugast" userId="893d2af03c1cfccb" providerId="LiveId" clId="{F41CAA6E-F907-482B-B08E-EBEAA91B6519}" dt="2024-11-13T15:17:26.040" v="1754" actId="255"/>
          <ac:spMkLst>
            <pc:docMk/>
            <pc:sldMk cId="2171765282" sldId="561"/>
            <ac:spMk id="4" creationId="{40A37B81-5099-A210-9317-01706ED4DEEB}"/>
          </ac:spMkLst>
        </pc:spChg>
      </pc:sldChg>
      <pc:sldChg chg="modSp mod">
        <pc:chgData name="pascal dugast" userId="893d2af03c1cfccb" providerId="LiveId" clId="{F41CAA6E-F907-482B-B08E-EBEAA91B6519}" dt="2024-11-13T15:18:10.104" v="1758" actId="27636"/>
        <pc:sldMkLst>
          <pc:docMk/>
          <pc:sldMk cId="4045164505" sldId="562"/>
        </pc:sldMkLst>
        <pc:spChg chg="mod">
          <ac:chgData name="pascal dugast" userId="893d2af03c1cfccb" providerId="LiveId" clId="{F41CAA6E-F907-482B-B08E-EBEAA91B6519}" dt="2024-11-13T15:18:10.104" v="1758" actId="27636"/>
          <ac:spMkLst>
            <pc:docMk/>
            <pc:sldMk cId="4045164505" sldId="562"/>
            <ac:spMk id="3" creationId="{2C2D6C63-25B4-4A41-BE7D-6D7E5E246ADD}"/>
          </ac:spMkLst>
        </pc:spChg>
      </pc:sldChg>
      <pc:sldChg chg="modSp mod">
        <pc:chgData name="pascal dugast" userId="893d2af03c1cfccb" providerId="LiveId" clId="{F41CAA6E-F907-482B-B08E-EBEAA91B6519}" dt="2024-11-15T14:25:51.266" v="3451" actId="20577"/>
        <pc:sldMkLst>
          <pc:docMk/>
          <pc:sldMk cId="681043547" sldId="563"/>
        </pc:sldMkLst>
        <pc:spChg chg="mod">
          <ac:chgData name="pascal dugast" userId="893d2af03c1cfccb" providerId="LiveId" clId="{F41CAA6E-F907-482B-B08E-EBEAA91B6519}" dt="2024-11-15T14:25:51.266" v="3451" actId="20577"/>
          <ac:spMkLst>
            <pc:docMk/>
            <pc:sldMk cId="681043547" sldId="563"/>
            <ac:spMk id="3" creationId="{8C881F1D-23EB-4E63-824D-4A0F1D1F0B80}"/>
          </ac:spMkLst>
        </pc:spChg>
      </pc:sldChg>
      <pc:sldChg chg="addSp delSp modSp mod modTransition delAnim">
        <pc:chgData name="pascal dugast" userId="893d2af03c1cfccb" providerId="LiveId" clId="{F41CAA6E-F907-482B-B08E-EBEAA91B6519}" dt="2024-11-15T14:26:30.888" v="3453"/>
        <pc:sldMkLst>
          <pc:docMk/>
          <pc:sldMk cId="3983087549" sldId="565"/>
        </pc:sldMkLst>
        <pc:spChg chg="mod">
          <ac:chgData name="pascal dugast" userId="893d2af03c1cfccb" providerId="LiveId" clId="{F41CAA6E-F907-482B-B08E-EBEAA91B6519}" dt="2024-11-01T09:58:44.930" v="7" actId="20577"/>
          <ac:spMkLst>
            <pc:docMk/>
            <pc:sldMk cId="3983087549" sldId="565"/>
            <ac:spMk id="3" creationId="{8F997D75-3050-482C-ABA9-D7838D6CBFA2}"/>
          </ac:spMkLst>
        </pc:spChg>
        <pc:picChg chg="del">
          <ac:chgData name="pascal dugast" userId="893d2af03c1cfccb" providerId="LiveId" clId="{F41CAA6E-F907-482B-B08E-EBEAA91B6519}" dt="2024-11-01T09:56:33.299" v="1" actId="478"/>
          <ac:picMkLst>
            <pc:docMk/>
            <pc:sldMk cId="3983087549" sldId="565"/>
            <ac:picMk id="4" creationId="{8B18294A-8B8D-054A-A727-87E2C1FC0855}"/>
          </ac:picMkLst>
        </pc:picChg>
        <pc:picChg chg="add mod">
          <ac:chgData name="pascal dugast" userId="893d2af03c1cfccb" providerId="LiveId" clId="{F41CAA6E-F907-482B-B08E-EBEAA91B6519}" dt="2024-11-01T09:56:38.471" v="3" actId="1076"/>
          <ac:picMkLst>
            <pc:docMk/>
            <pc:sldMk cId="3983087549" sldId="565"/>
            <ac:picMk id="5" creationId="{A77E3845-AC72-EBFC-4AE9-93CCAE2D3321}"/>
          </ac:picMkLst>
        </pc:picChg>
      </pc:sldChg>
      <pc:sldChg chg="modSp mod modTransition">
        <pc:chgData name="pascal dugast" userId="893d2af03c1cfccb" providerId="LiveId" clId="{F41CAA6E-F907-482B-B08E-EBEAA91B6519}" dt="2024-11-15T14:18:35.925" v="3408"/>
        <pc:sldMkLst>
          <pc:docMk/>
          <pc:sldMk cId="2759914279" sldId="566"/>
        </pc:sldMkLst>
        <pc:spChg chg="mod">
          <ac:chgData name="pascal dugast" userId="893d2af03c1cfccb" providerId="LiveId" clId="{F41CAA6E-F907-482B-B08E-EBEAA91B6519}" dt="2024-11-15T13:54:39.784" v="3293" actId="27636"/>
          <ac:spMkLst>
            <pc:docMk/>
            <pc:sldMk cId="2759914279" sldId="566"/>
            <ac:spMk id="3" creationId="{AA0CFDB5-2D88-4C31-B3D8-93CC1817B8C8}"/>
          </ac:spMkLst>
        </pc:spChg>
      </pc:sldChg>
      <pc:sldChg chg="modSp mod modTransition">
        <pc:chgData name="pascal dugast" userId="893d2af03c1cfccb" providerId="LiveId" clId="{F41CAA6E-F907-482B-B08E-EBEAA91B6519}" dt="2024-11-15T14:18:48.138" v="3409"/>
        <pc:sldMkLst>
          <pc:docMk/>
          <pc:sldMk cId="131939070" sldId="567"/>
        </pc:sldMkLst>
        <pc:spChg chg="mod">
          <ac:chgData name="pascal dugast" userId="893d2af03c1cfccb" providerId="LiveId" clId="{F41CAA6E-F907-482B-B08E-EBEAA91B6519}" dt="2024-11-15T13:55:15.593" v="3295" actId="27636"/>
          <ac:spMkLst>
            <pc:docMk/>
            <pc:sldMk cId="131939070" sldId="567"/>
            <ac:spMk id="3" creationId="{1C78DAD7-2970-4397-BFF8-2AF1E30E7A77}"/>
          </ac:spMkLst>
        </pc:spChg>
      </pc:sldChg>
      <pc:sldChg chg="modSp mod modTransition">
        <pc:chgData name="pascal dugast" userId="893d2af03c1cfccb" providerId="LiveId" clId="{F41CAA6E-F907-482B-B08E-EBEAA91B6519}" dt="2024-11-15T14:19:01.443" v="3410"/>
        <pc:sldMkLst>
          <pc:docMk/>
          <pc:sldMk cId="850941026" sldId="568"/>
        </pc:sldMkLst>
        <pc:spChg chg="mod">
          <ac:chgData name="pascal dugast" userId="893d2af03c1cfccb" providerId="LiveId" clId="{F41CAA6E-F907-482B-B08E-EBEAA91B6519}" dt="2024-11-15T13:56:47.722" v="3296"/>
          <ac:spMkLst>
            <pc:docMk/>
            <pc:sldMk cId="850941026" sldId="568"/>
            <ac:spMk id="3" creationId="{D87D831E-CB54-40C9-BD00-766DF2967EAC}"/>
          </ac:spMkLst>
        </pc:spChg>
      </pc:sldChg>
      <pc:sldChg chg="modSp mod modTransition">
        <pc:chgData name="pascal dugast" userId="893d2af03c1cfccb" providerId="LiveId" clId="{F41CAA6E-F907-482B-B08E-EBEAA91B6519}" dt="2024-11-15T14:19:09.299" v="3411"/>
        <pc:sldMkLst>
          <pc:docMk/>
          <pc:sldMk cId="3393865023" sldId="569"/>
        </pc:sldMkLst>
        <pc:spChg chg="mod">
          <ac:chgData name="pascal dugast" userId="893d2af03c1cfccb" providerId="LiveId" clId="{F41CAA6E-F907-482B-B08E-EBEAA91B6519}" dt="2024-11-15T13:57:16.442" v="3298" actId="27636"/>
          <ac:spMkLst>
            <pc:docMk/>
            <pc:sldMk cId="3393865023" sldId="569"/>
            <ac:spMk id="3" creationId="{BA9C4654-E763-4D68-8C31-E0CA631973C4}"/>
          </ac:spMkLst>
        </pc:spChg>
      </pc:sldChg>
      <pc:sldChg chg="modSp mod modTransition">
        <pc:chgData name="pascal dugast" userId="893d2af03c1cfccb" providerId="LiveId" clId="{F41CAA6E-F907-482B-B08E-EBEAA91B6519}" dt="2024-11-15T14:19:16.285" v="3412"/>
        <pc:sldMkLst>
          <pc:docMk/>
          <pc:sldMk cId="411397190" sldId="570"/>
        </pc:sldMkLst>
        <pc:spChg chg="mod">
          <ac:chgData name="pascal dugast" userId="893d2af03c1cfccb" providerId="LiveId" clId="{F41CAA6E-F907-482B-B08E-EBEAA91B6519}" dt="2024-11-15T13:58:41.529" v="3304" actId="20577"/>
          <ac:spMkLst>
            <pc:docMk/>
            <pc:sldMk cId="411397190" sldId="570"/>
            <ac:spMk id="3" creationId="{842E8721-9FB6-45B3-BD49-C483BE139273}"/>
          </ac:spMkLst>
        </pc:spChg>
      </pc:sldChg>
      <pc:sldChg chg="modSp mod modTransition">
        <pc:chgData name="pascal dugast" userId="893d2af03c1cfccb" providerId="LiveId" clId="{F41CAA6E-F907-482B-B08E-EBEAA91B6519}" dt="2024-11-15T14:19:26.844" v="3413"/>
        <pc:sldMkLst>
          <pc:docMk/>
          <pc:sldMk cId="3003576504" sldId="571"/>
        </pc:sldMkLst>
        <pc:spChg chg="mod">
          <ac:chgData name="pascal dugast" userId="893d2af03c1cfccb" providerId="LiveId" clId="{F41CAA6E-F907-482B-B08E-EBEAA91B6519}" dt="2024-11-15T13:58:55.997" v="3307" actId="20577"/>
          <ac:spMkLst>
            <pc:docMk/>
            <pc:sldMk cId="3003576504" sldId="571"/>
            <ac:spMk id="3" creationId="{F299158C-B8B7-4E73-9DA7-DE168DF38DC0}"/>
          </ac:spMkLst>
        </pc:spChg>
      </pc:sldChg>
      <pc:sldChg chg="modSp mod modTransition">
        <pc:chgData name="pascal dugast" userId="893d2af03c1cfccb" providerId="LiveId" clId="{F41CAA6E-F907-482B-B08E-EBEAA91B6519}" dt="2024-11-15T14:19:35.721" v="3414"/>
        <pc:sldMkLst>
          <pc:docMk/>
          <pc:sldMk cId="2126581739" sldId="572"/>
        </pc:sldMkLst>
        <pc:spChg chg="mod">
          <ac:chgData name="pascal dugast" userId="893d2af03c1cfccb" providerId="LiveId" clId="{F41CAA6E-F907-482B-B08E-EBEAA91B6519}" dt="2024-11-15T13:59:26.038" v="3308"/>
          <ac:spMkLst>
            <pc:docMk/>
            <pc:sldMk cId="2126581739" sldId="572"/>
            <ac:spMk id="3" creationId="{DA2ABC59-F189-426A-AAB7-2961B76DD948}"/>
          </ac:spMkLst>
        </pc:spChg>
      </pc:sldChg>
      <pc:sldChg chg="modSp mod modTransition">
        <pc:chgData name="pascal dugast" userId="893d2af03c1cfccb" providerId="LiveId" clId="{F41CAA6E-F907-482B-B08E-EBEAA91B6519}" dt="2024-11-15T14:19:46.427" v="3415"/>
        <pc:sldMkLst>
          <pc:docMk/>
          <pc:sldMk cId="2926372880" sldId="573"/>
        </pc:sldMkLst>
        <pc:spChg chg="mod">
          <ac:chgData name="pascal dugast" userId="893d2af03c1cfccb" providerId="LiveId" clId="{F41CAA6E-F907-482B-B08E-EBEAA91B6519}" dt="2024-11-15T14:00:04.555" v="3310" actId="27636"/>
          <ac:spMkLst>
            <pc:docMk/>
            <pc:sldMk cId="2926372880" sldId="573"/>
            <ac:spMk id="3" creationId="{4B3BAFB3-119E-4331-9116-6260032FB568}"/>
          </ac:spMkLst>
        </pc:spChg>
      </pc:sldChg>
      <pc:sldChg chg="modSp mod modTransition">
        <pc:chgData name="pascal dugast" userId="893d2af03c1cfccb" providerId="LiveId" clId="{F41CAA6E-F907-482B-B08E-EBEAA91B6519}" dt="2024-11-15T14:19:55.516" v="3416"/>
        <pc:sldMkLst>
          <pc:docMk/>
          <pc:sldMk cId="202919162" sldId="574"/>
        </pc:sldMkLst>
        <pc:spChg chg="mod">
          <ac:chgData name="pascal dugast" userId="893d2af03c1cfccb" providerId="LiveId" clId="{F41CAA6E-F907-482B-B08E-EBEAA91B6519}" dt="2024-11-15T14:00:50.694" v="3314" actId="20577"/>
          <ac:spMkLst>
            <pc:docMk/>
            <pc:sldMk cId="202919162" sldId="574"/>
            <ac:spMk id="3" creationId="{EC4876A6-1A89-4542-AFEF-382FB0CAA521}"/>
          </ac:spMkLst>
        </pc:spChg>
      </pc:sldChg>
      <pc:sldChg chg="modSp mod modTransition">
        <pc:chgData name="pascal dugast" userId="893d2af03c1cfccb" providerId="LiveId" clId="{F41CAA6E-F907-482B-B08E-EBEAA91B6519}" dt="2024-11-15T14:20:16.627" v="3418"/>
        <pc:sldMkLst>
          <pc:docMk/>
          <pc:sldMk cId="1832607770" sldId="575"/>
        </pc:sldMkLst>
        <pc:spChg chg="mod">
          <ac:chgData name="pascal dugast" userId="893d2af03c1cfccb" providerId="LiveId" clId="{F41CAA6E-F907-482B-B08E-EBEAA91B6519}" dt="2024-11-15T14:03:04.567" v="3322" actId="27636"/>
          <ac:spMkLst>
            <pc:docMk/>
            <pc:sldMk cId="1832607770" sldId="575"/>
            <ac:spMk id="3" creationId="{B3D81FD2-1468-4488-9397-78ED104CE59A}"/>
          </ac:spMkLst>
        </pc:spChg>
      </pc:sldChg>
      <pc:sldChg chg="modSp mod modTransition">
        <pc:chgData name="pascal dugast" userId="893d2af03c1cfccb" providerId="LiveId" clId="{F41CAA6E-F907-482B-B08E-EBEAA91B6519}" dt="2024-11-15T14:20:04.207" v="3417"/>
        <pc:sldMkLst>
          <pc:docMk/>
          <pc:sldMk cId="1158274261" sldId="576"/>
        </pc:sldMkLst>
        <pc:spChg chg="mod">
          <ac:chgData name="pascal dugast" userId="893d2af03c1cfccb" providerId="LiveId" clId="{F41CAA6E-F907-482B-B08E-EBEAA91B6519}" dt="2024-11-15T14:02:14.345" v="3318" actId="1076"/>
          <ac:spMkLst>
            <pc:docMk/>
            <pc:sldMk cId="1158274261" sldId="576"/>
            <ac:spMk id="3" creationId="{5CFDAFD3-5CEA-4BA0-B0F9-E28097EA2092}"/>
          </ac:spMkLst>
        </pc:spChg>
      </pc:sldChg>
      <pc:sldChg chg="modSp mod modTransition">
        <pc:chgData name="pascal dugast" userId="893d2af03c1cfccb" providerId="LiveId" clId="{F41CAA6E-F907-482B-B08E-EBEAA91B6519}" dt="2024-11-15T14:20:38.489" v="3420"/>
        <pc:sldMkLst>
          <pc:docMk/>
          <pc:sldMk cId="354657682" sldId="577"/>
        </pc:sldMkLst>
        <pc:spChg chg="mod">
          <ac:chgData name="pascal dugast" userId="893d2af03c1cfccb" providerId="LiveId" clId="{F41CAA6E-F907-482B-B08E-EBEAA91B6519}" dt="2024-11-15T14:05:04.350" v="3329" actId="1076"/>
          <ac:spMkLst>
            <pc:docMk/>
            <pc:sldMk cId="354657682" sldId="577"/>
            <ac:spMk id="3" creationId="{5B8BCA88-D39A-4222-8E0E-426462C561A6}"/>
          </ac:spMkLst>
        </pc:spChg>
      </pc:sldChg>
      <pc:sldChg chg="modSp mod modTransition">
        <pc:chgData name="pascal dugast" userId="893d2af03c1cfccb" providerId="LiveId" clId="{F41CAA6E-F907-482B-B08E-EBEAA91B6519}" dt="2024-11-15T14:21:18.203" v="3424"/>
        <pc:sldMkLst>
          <pc:docMk/>
          <pc:sldMk cId="2511636255" sldId="578"/>
        </pc:sldMkLst>
        <pc:spChg chg="mod">
          <ac:chgData name="pascal dugast" userId="893d2af03c1cfccb" providerId="LiveId" clId="{F41CAA6E-F907-482B-B08E-EBEAA91B6519}" dt="2024-11-15T14:16:16.645" v="3407" actId="20577"/>
          <ac:spMkLst>
            <pc:docMk/>
            <pc:sldMk cId="2511636255" sldId="578"/>
            <ac:spMk id="3" creationId="{E4596732-EEE8-432B-929E-49D6D9150E56}"/>
          </ac:spMkLst>
        </pc:spChg>
      </pc:sldChg>
      <pc:sldChg chg="modSp mod modTransition">
        <pc:chgData name="pascal dugast" userId="893d2af03c1cfccb" providerId="LiveId" clId="{F41CAA6E-F907-482B-B08E-EBEAA91B6519}" dt="2024-11-15T14:21:26.877" v="3425"/>
        <pc:sldMkLst>
          <pc:docMk/>
          <pc:sldMk cId="650004880" sldId="579"/>
        </pc:sldMkLst>
        <pc:spChg chg="mod">
          <ac:chgData name="pascal dugast" userId="893d2af03c1cfccb" providerId="LiveId" clId="{F41CAA6E-F907-482B-B08E-EBEAA91B6519}" dt="2024-11-15T14:06:03.847" v="3336"/>
          <ac:spMkLst>
            <pc:docMk/>
            <pc:sldMk cId="650004880" sldId="579"/>
            <ac:spMk id="3" creationId="{EA77A143-2045-4AE6-A032-2DEF4A49EB66}"/>
          </ac:spMkLst>
        </pc:spChg>
      </pc:sldChg>
      <pc:sldChg chg="modSp mod modTransition">
        <pc:chgData name="pascal dugast" userId="893d2af03c1cfccb" providerId="LiveId" clId="{F41CAA6E-F907-482B-B08E-EBEAA91B6519}" dt="2024-11-15T14:21:37.940" v="3426"/>
        <pc:sldMkLst>
          <pc:docMk/>
          <pc:sldMk cId="4005443103" sldId="580"/>
        </pc:sldMkLst>
        <pc:spChg chg="mod">
          <ac:chgData name="pascal dugast" userId="893d2af03c1cfccb" providerId="LiveId" clId="{F41CAA6E-F907-482B-B08E-EBEAA91B6519}" dt="2024-11-15T14:06:33.529" v="3338" actId="27636"/>
          <ac:spMkLst>
            <pc:docMk/>
            <pc:sldMk cId="4005443103" sldId="580"/>
            <ac:spMk id="3" creationId="{9794484E-BDCB-471C-835F-4C1038F8C7A7}"/>
          </ac:spMkLst>
        </pc:spChg>
      </pc:sldChg>
      <pc:sldChg chg="modSp mod modTransition">
        <pc:chgData name="pascal dugast" userId="893d2af03c1cfccb" providerId="LiveId" clId="{F41CAA6E-F907-482B-B08E-EBEAA91B6519}" dt="2024-11-15T14:21:59.797" v="3428"/>
        <pc:sldMkLst>
          <pc:docMk/>
          <pc:sldMk cId="2588943292" sldId="581"/>
        </pc:sldMkLst>
        <pc:spChg chg="mod">
          <ac:chgData name="pascal dugast" userId="893d2af03c1cfccb" providerId="LiveId" clId="{F41CAA6E-F907-482B-B08E-EBEAA91B6519}" dt="2024-11-15T14:08:25.651" v="3346" actId="27636"/>
          <ac:spMkLst>
            <pc:docMk/>
            <pc:sldMk cId="2588943292" sldId="581"/>
            <ac:spMk id="3" creationId="{5EA6ED20-C950-4CF9-89AA-08E96C9DD175}"/>
          </ac:spMkLst>
        </pc:spChg>
      </pc:sldChg>
      <pc:sldChg chg="modSp mod modTransition">
        <pc:chgData name="pascal dugast" userId="893d2af03c1cfccb" providerId="LiveId" clId="{F41CAA6E-F907-482B-B08E-EBEAA91B6519}" dt="2024-11-15T14:21:45.899" v="3427"/>
        <pc:sldMkLst>
          <pc:docMk/>
          <pc:sldMk cId="1926851869" sldId="582"/>
        </pc:sldMkLst>
        <pc:spChg chg="mod">
          <ac:chgData name="pascal dugast" userId="893d2af03c1cfccb" providerId="LiveId" clId="{F41CAA6E-F907-482B-B08E-EBEAA91B6519}" dt="2024-11-15T14:08:07.044" v="3344" actId="1076"/>
          <ac:spMkLst>
            <pc:docMk/>
            <pc:sldMk cId="1926851869" sldId="582"/>
            <ac:spMk id="3" creationId="{9B0D72D7-DCD3-4FDE-901D-0F410683265C}"/>
          </ac:spMkLst>
        </pc:spChg>
      </pc:sldChg>
      <pc:sldChg chg="ord">
        <pc:chgData name="pascal dugast" userId="893d2af03c1cfccb" providerId="LiveId" clId="{F41CAA6E-F907-482B-B08E-EBEAA91B6519}" dt="2024-11-09T10:46:19.678" v="1227"/>
        <pc:sldMkLst>
          <pc:docMk/>
          <pc:sldMk cId="3944051973" sldId="587"/>
        </pc:sldMkLst>
      </pc:sldChg>
      <pc:sldChg chg="del">
        <pc:chgData name="pascal dugast" userId="893d2af03c1cfccb" providerId="LiveId" clId="{F41CAA6E-F907-482B-B08E-EBEAA91B6519}" dt="2024-11-15T13:25:54.232" v="3188" actId="2696"/>
        <pc:sldMkLst>
          <pc:docMk/>
          <pc:sldMk cId="681021790" sldId="590"/>
        </pc:sldMkLst>
      </pc:sldChg>
      <pc:sldChg chg="del">
        <pc:chgData name="pascal dugast" userId="893d2af03c1cfccb" providerId="LiveId" clId="{F41CAA6E-F907-482B-B08E-EBEAA91B6519}" dt="2024-11-15T13:25:56.952" v="3189" actId="2696"/>
        <pc:sldMkLst>
          <pc:docMk/>
          <pc:sldMk cId="894782284" sldId="591"/>
        </pc:sldMkLst>
      </pc:sldChg>
      <pc:sldChg chg="del">
        <pc:chgData name="pascal dugast" userId="893d2af03c1cfccb" providerId="LiveId" clId="{F41CAA6E-F907-482B-B08E-EBEAA91B6519}" dt="2024-11-16T14:05:12.351" v="3571" actId="2696"/>
        <pc:sldMkLst>
          <pc:docMk/>
          <pc:sldMk cId="506142266" sldId="592"/>
        </pc:sldMkLst>
      </pc:sldChg>
      <pc:sldChg chg="del">
        <pc:chgData name="pascal dugast" userId="893d2af03c1cfccb" providerId="LiveId" clId="{F41CAA6E-F907-482B-B08E-EBEAA91B6519}" dt="2024-11-16T14:04:46.975" v="3565" actId="2696"/>
        <pc:sldMkLst>
          <pc:docMk/>
          <pc:sldMk cId="149428039" sldId="594"/>
        </pc:sldMkLst>
      </pc:sldChg>
      <pc:sldChg chg="delSp modSp mod modTransition">
        <pc:chgData name="pascal dugast" userId="893d2af03c1cfccb" providerId="LiveId" clId="{F41CAA6E-F907-482B-B08E-EBEAA91B6519}" dt="2024-11-15T14:40:23.420" v="3491"/>
        <pc:sldMkLst>
          <pc:docMk/>
          <pc:sldMk cId="751034817" sldId="595"/>
        </pc:sldMkLst>
        <pc:spChg chg="mod">
          <ac:chgData name="pascal dugast" userId="893d2af03c1cfccb" providerId="LiveId" clId="{F41CAA6E-F907-482B-B08E-EBEAA91B6519}" dt="2024-11-01T10:08:15.738" v="101"/>
          <ac:spMkLst>
            <pc:docMk/>
            <pc:sldMk cId="751034817" sldId="595"/>
            <ac:spMk id="5" creationId="{D5763774-BE49-6714-6041-B14DD01C43C8}"/>
          </ac:spMkLst>
        </pc:spChg>
        <pc:picChg chg="del">
          <ac:chgData name="pascal dugast" userId="893d2af03c1cfccb" providerId="LiveId" clId="{F41CAA6E-F907-482B-B08E-EBEAA91B6519}" dt="2024-11-01T10:07:51.810" v="99" actId="478"/>
          <ac:picMkLst>
            <pc:docMk/>
            <pc:sldMk cId="751034817" sldId="595"/>
            <ac:picMk id="7" creationId="{E16CF573-F43F-5460-A950-64F8D64EF5D7}"/>
          </ac:picMkLst>
        </pc:picChg>
      </pc:sldChg>
      <pc:sldChg chg="modSp mod modTransition">
        <pc:chgData name="pascal dugast" userId="893d2af03c1cfccb" providerId="LiveId" clId="{F41CAA6E-F907-482B-B08E-EBEAA91B6519}" dt="2024-11-15T14:40:30.744" v="3492"/>
        <pc:sldMkLst>
          <pc:docMk/>
          <pc:sldMk cId="3689342972" sldId="596"/>
        </pc:sldMkLst>
        <pc:spChg chg="mod">
          <ac:chgData name="pascal dugast" userId="893d2af03c1cfccb" providerId="LiveId" clId="{F41CAA6E-F907-482B-B08E-EBEAA91B6519}" dt="2024-11-01T10:09:27.931" v="108" actId="1076"/>
          <ac:spMkLst>
            <pc:docMk/>
            <pc:sldMk cId="3689342972" sldId="596"/>
            <ac:spMk id="5" creationId="{BAB97B9B-5939-924D-8B48-9405DE21E590}"/>
          </ac:spMkLst>
        </pc:spChg>
      </pc:sldChg>
      <pc:sldChg chg="modSp mod modTransition">
        <pc:chgData name="pascal dugast" userId="893d2af03c1cfccb" providerId="LiveId" clId="{F41CAA6E-F907-482B-B08E-EBEAA91B6519}" dt="2024-11-15T14:40:38.143" v="3493"/>
        <pc:sldMkLst>
          <pc:docMk/>
          <pc:sldMk cId="267539398" sldId="597"/>
        </pc:sldMkLst>
        <pc:spChg chg="mod">
          <ac:chgData name="pascal dugast" userId="893d2af03c1cfccb" providerId="LiveId" clId="{F41CAA6E-F907-482B-B08E-EBEAA91B6519}" dt="2024-11-01T10:10:12.997" v="112" actId="1076"/>
          <ac:spMkLst>
            <pc:docMk/>
            <pc:sldMk cId="267539398" sldId="597"/>
            <ac:spMk id="2" creationId="{00000000-0000-0000-0000-000000000000}"/>
          </ac:spMkLst>
        </pc:spChg>
        <pc:spChg chg="mod">
          <ac:chgData name="pascal dugast" userId="893d2af03c1cfccb" providerId="LiveId" clId="{F41CAA6E-F907-482B-B08E-EBEAA91B6519}" dt="2024-11-01T10:10:44.278" v="117" actId="14100"/>
          <ac:spMkLst>
            <pc:docMk/>
            <pc:sldMk cId="267539398" sldId="597"/>
            <ac:spMk id="5" creationId="{A2220FB8-7E8B-DC05-67E1-9D31E948EF35}"/>
          </ac:spMkLst>
        </pc:spChg>
      </pc:sldChg>
      <pc:sldChg chg="modSp mod modTransition">
        <pc:chgData name="pascal dugast" userId="893d2af03c1cfccb" providerId="LiveId" clId="{F41CAA6E-F907-482B-B08E-EBEAA91B6519}" dt="2024-11-15T14:39:10.059" v="3482"/>
        <pc:sldMkLst>
          <pc:docMk/>
          <pc:sldMk cId="486166444" sldId="598"/>
        </pc:sldMkLst>
        <pc:spChg chg="mod">
          <ac:chgData name="pascal dugast" userId="893d2af03c1cfccb" providerId="LiveId" clId="{F41CAA6E-F907-482B-B08E-EBEAA91B6519}" dt="2024-11-01T10:03:14.180" v="72" actId="20577"/>
          <ac:spMkLst>
            <pc:docMk/>
            <pc:sldMk cId="486166444" sldId="598"/>
            <ac:spMk id="5" creationId="{C9ED3A52-4FA2-AAEE-EBB0-66AC499338F2}"/>
          </ac:spMkLst>
        </pc:spChg>
      </pc:sldChg>
      <pc:sldChg chg="modSp mod modTransition">
        <pc:chgData name="pascal dugast" userId="893d2af03c1cfccb" providerId="LiveId" clId="{F41CAA6E-F907-482B-B08E-EBEAA91B6519}" dt="2024-11-15T14:47:36.650" v="3528" actId="20577"/>
        <pc:sldMkLst>
          <pc:docMk/>
          <pc:sldMk cId="278461481" sldId="599"/>
        </pc:sldMkLst>
        <pc:spChg chg="mod">
          <ac:chgData name="pascal dugast" userId="893d2af03c1cfccb" providerId="LiveId" clId="{F41CAA6E-F907-482B-B08E-EBEAA91B6519}" dt="2024-11-15T14:47:36.650" v="3528" actId="20577"/>
          <ac:spMkLst>
            <pc:docMk/>
            <pc:sldMk cId="278461481" sldId="599"/>
            <ac:spMk id="3" creationId="{00000000-0000-0000-0000-000000000000}"/>
          </ac:spMkLst>
        </pc:spChg>
      </pc:sldChg>
      <pc:sldChg chg="modSp mod modTransition">
        <pc:chgData name="pascal dugast" userId="893d2af03c1cfccb" providerId="LiveId" clId="{F41CAA6E-F907-482B-B08E-EBEAA91B6519}" dt="2024-11-15T14:50:52.544" v="3556" actId="20577"/>
        <pc:sldMkLst>
          <pc:docMk/>
          <pc:sldMk cId="3346496739" sldId="600"/>
        </pc:sldMkLst>
        <pc:spChg chg="mod">
          <ac:chgData name="pascal dugast" userId="893d2af03c1cfccb" providerId="LiveId" clId="{F41CAA6E-F907-482B-B08E-EBEAA91B6519}" dt="2024-11-15T14:50:52.544" v="3556" actId="20577"/>
          <ac:spMkLst>
            <pc:docMk/>
            <pc:sldMk cId="3346496739" sldId="600"/>
            <ac:spMk id="3" creationId="{00000000-0000-0000-0000-000000000000}"/>
          </ac:spMkLst>
        </pc:spChg>
      </pc:sldChg>
      <pc:sldChg chg="modSp mod">
        <pc:chgData name="pascal dugast" userId="893d2af03c1cfccb" providerId="LiveId" clId="{F41CAA6E-F907-482B-B08E-EBEAA91B6519}" dt="2024-11-13T16:38:57.664" v="2286" actId="27636"/>
        <pc:sldMkLst>
          <pc:docMk/>
          <pc:sldMk cId="3678033172" sldId="601"/>
        </pc:sldMkLst>
        <pc:spChg chg="mod">
          <ac:chgData name="pascal dugast" userId="893d2af03c1cfccb" providerId="LiveId" clId="{F41CAA6E-F907-482B-B08E-EBEAA91B6519}" dt="2024-11-13T16:38:57.664" v="2286" actId="27636"/>
          <ac:spMkLst>
            <pc:docMk/>
            <pc:sldMk cId="3678033172" sldId="601"/>
            <ac:spMk id="3" creationId="{00000000-0000-0000-0000-000000000000}"/>
          </ac:spMkLst>
        </pc:spChg>
      </pc:sldChg>
      <pc:sldChg chg="modSp del mod">
        <pc:chgData name="pascal dugast" userId="893d2af03c1cfccb" providerId="LiveId" clId="{F41CAA6E-F907-482B-B08E-EBEAA91B6519}" dt="2024-11-13T15:19:09.798" v="1763" actId="2696"/>
        <pc:sldMkLst>
          <pc:docMk/>
          <pc:sldMk cId="2070269263" sldId="602"/>
        </pc:sldMkLst>
        <pc:spChg chg="mod">
          <ac:chgData name="pascal dugast" userId="893d2af03c1cfccb" providerId="LiveId" clId="{F41CAA6E-F907-482B-B08E-EBEAA91B6519}" dt="2024-11-13T15:14:28.754" v="1737" actId="27636"/>
          <ac:spMkLst>
            <pc:docMk/>
            <pc:sldMk cId="2070269263" sldId="602"/>
            <ac:spMk id="3" creationId="{8C881F1D-23EB-4E63-824D-4A0F1D1F0B80}"/>
          </ac:spMkLst>
        </pc:spChg>
      </pc:sldChg>
      <pc:sldChg chg="addSp delSp modSp mod">
        <pc:chgData name="pascal dugast" userId="893d2af03c1cfccb" providerId="LiveId" clId="{F41CAA6E-F907-482B-B08E-EBEAA91B6519}" dt="2024-11-15T13:45:26.544" v="3270" actId="14100"/>
        <pc:sldMkLst>
          <pc:docMk/>
          <pc:sldMk cId="1562336703" sldId="629"/>
        </pc:sldMkLst>
        <pc:spChg chg="mod">
          <ac:chgData name="pascal dugast" userId="893d2af03c1cfccb" providerId="LiveId" clId="{F41CAA6E-F907-482B-B08E-EBEAA91B6519}" dt="2024-11-15T13:44:27.999" v="3261" actId="1076"/>
          <ac:spMkLst>
            <pc:docMk/>
            <pc:sldMk cId="1562336703" sldId="629"/>
            <ac:spMk id="2" creationId="{00000000-0000-0000-0000-000000000000}"/>
          </ac:spMkLst>
        </pc:spChg>
        <pc:picChg chg="add mod">
          <ac:chgData name="pascal dugast" userId="893d2af03c1cfccb" providerId="LiveId" clId="{F41CAA6E-F907-482B-B08E-EBEAA91B6519}" dt="2024-11-15T13:45:26.544" v="3270" actId="14100"/>
          <ac:picMkLst>
            <pc:docMk/>
            <pc:sldMk cId="1562336703" sldId="629"/>
            <ac:picMk id="4" creationId="{2699569E-57FA-BED9-0345-25C8F313DB66}"/>
          </ac:picMkLst>
        </pc:picChg>
        <pc:picChg chg="del">
          <ac:chgData name="pascal dugast" userId="893d2af03c1cfccb" providerId="LiveId" clId="{F41CAA6E-F907-482B-B08E-EBEAA91B6519}" dt="2024-11-15T13:44:23.670" v="3260" actId="478"/>
          <ac:picMkLst>
            <pc:docMk/>
            <pc:sldMk cId="1562336703" sldId="629"/>
            <ac:picMk id="6" creationId="{33742FAC-9600-24B0-B69F-22E6BA4B53DC}"/>
          </ac:picMkLst>
        </pc:picChg>
        <pc:picChg chg="del">
          <ac:chgData name="pascal dugast" userId="893d2af03c1cfccb" providerId="LiveId" clId="{F41CAA6E-F907-482B-B08E-EBEAA91B6519}" dt="2024-11-15T13:44:31.127" v="3262" actId="478"/>
          <ac:picMkLst>
            <pc:docMk/>
            <pc:sldMk cId="1562336703" sldId="629"/>
            <ac:picMk id="8" creationId="{F0871BBD-A65E-C837-A652-C927E8B37DD9}"/>
          </ac:picMkLst>
        </pc:picChg>
      </pc:sldChg>
      <pc:sldChg chg="modSp mod modTransition">
        <pc:chgData name="pascal dugast" userId="893d2af03c1cfccb" providerId="LiveId" clId="{F41CAA6E-F907-482B-B08E-EBEAA91B6519}" dt="2024-11-15T14:35:23.915" v="3465"/>
        <pc:sldMkLst>
          <pc:docMk/>
          <pc:sldMk cId="1294224640" sldId="630"/>
        </pc:sldMkLst>
        <pc:spChg chg="mod">
          <ac:chgData name="pascal dugast" userId="893d2af03c1cfccb" providerId="LiveId" clId="{F41CAA6E-F907-482B-B08E-EBEAA91B6519}" dt="2024-11-13T17:18:26.391" v="2472" actId="20577"/>
          <ac:spMkLst>
            <pc:docMk/>
            <pc:sldMk cId="1294224640" sldId="630"/>
            <ac:spMk id="13" creationId="{D5AF1B91-246D-431D-B029-F4D80AD965EE}"/>
          </ac:spMkLst>
        </pc:spChg>
      </pc:sldChg>
      <pc:sldChg chg="del">
        <pc:chgData name="pascal dugast" userId="893d2af03c1cfccb" providerId="LiveId" clId="{F41CAA6E-F907-482B-B08E-EBEAA91B6519}" dt="2024-11-13T17:01:26.531" v="2341" actId="47"/>
        <pc:sldMkLst>
          <pc:docMk/>
          <pc:sldMk cId="159633044" sldId="631"/>
        </pc:sldMkLst>
      </pc:sldChg>
      <pc:sldChg chg="del">
        <pc:chgData name="pascal dugast" userId="893d2af03c1cfccb" providerId="LiveId" clId="{F41CAA6E-F907-482B-B08E-EBEAA91B6519}" dt="2024-11-13T17:01:27.996" v="2342" actId="47"/>
        <pc:sldMkLst>
          <pc:docMk/>
          <pc:sldMk cId="843576976" sldId="632"/>
        </pc:sldMkLst>
      </pc:sldChg>
      <pc:sldChg chg="del">
        <pc:chgData name="pascal dugast" userId="893d2af03c1cfccb" providerId="LiveId" clId="{F41CAA6E-F907-482B-B08E-EBEAA91B6519}" dt="2024-11-13T17:01:24.033" v="2338" actId="47"/>
        <pc:sldMkLst>
          <pc:docMk/>
          <pc:sldMk cId="897996211" sldId="634"/>
        </pc:sldMkLst>
      </pc:sldChg>
      <pc:sldChg chg="del">
        <pc:chgData name="pascal dugast" userId="893d2af03c1cfccb" providerId="LiveId" clId="{F41CAA6E-F907-482B-B08E-EBEAA91B6519}" dt="2024-11-13T17:01:24.956" v="2339" actId="47"/>
        <pc:sldMkLst>
          <pc:docMk/>
          <pc:sldMk cId="3484195700" sldId="636"/>
        </pc:sldMkLst>
      </pc:sldChg>
      <pc:sldChg chg="del">
        <pc:chgData name="pascal dugast" userId="893d2af03c1cfccb" providerId="LiveId" clId="{F41CAA6E-F907-482B-B08E-EBEAA91B6519}" dt="2024-11-13T17:01:30.147" v="2343" actId="47"/>
        <pc:sldMkLst>
          <pc:docMk/>
          <pc:sldMk cId="3615419691" sldId="638"/>
        </pc:sldMkLst>
      </pc:sldChg>
      <pc:sldChg chg="modSp mod modTransition">
        <pc:chgData name="pascal dugast" userId="893d2af03c1cfccb" providerId="LiveId" clId="{F41CAA6E-F907-482B-B08E-EBEAA91B6519}" dt="2024-11-15T14:35:43.131" v="3468"/>
        <pc:sldMkLst>
          <pc:docMk/>
          <pc:sldMk cId="1615778112" sldId="639"/>
        </pc:sldMkLst>
        <pc:spChg chg="mod">
          <ac:chgData name="pascal dugast" userId="893d2af03c1cfccb" providerId="LiveId" clId="{F41CAA6E-F907-482B-B08E-EBEAA91B6519}" dt="2024-11-15T13:10:38.409" v="2704"/>
          <ac:spMkLst>
            <pc:docMk/>
            <pc:sldMk cId="1615778112" sldId="639"/>
            <ac:spMk id="13" creationId="{D5AF1B91-246D-431D-B029-F4D80AD965EE}"/>
          </ac:spMkLst>
        </pc:spChg>
      </pc:sldChg>
      <pc:sldChg chg="modSp mod modTransition">
        <pc:chgData name="pascal dugast" userId="893d2af03c1cfccb" providerId="LiveId" clId="{F41CAA6E-F907-482B-B08E-EBEAA91B6519}" dt="2024-11-15T14:36:00.644" v="3469"/>
        <pc:sldMkLst>
          <pc:docMk/>
          <pc:sldMk cId="2897718340" sldId="640"/>
        </pc:sldMkLst>
        <pc:spChg chg="mod">
          <ac:chgData name="pascal dugast" userId="893d2af03c1cfccb" providerId="LiveId" clId="{F41CAA6E-F907-482B-B08E-EBEAA91B6519}" dt="2024-11-15T13:12:16.868" v="2712" actId="20577"/>
          <ac:spMkLst>
            <pc:docMk/>
            <pc:sldMk cId="2897718340" sldId="640"/>
            <ac:spMk id="13" creationId="{D5AF1B91-246D-431D-B029-F4D80AD965EE}"/>
          </ac:spMkLst>
        </pc:spChg>
      </pc:sldChg>
      <pc:sldChg chg="modSp mod modTransition">
        <pc:chgData name="pascal dugast" userId="893d2af03c1cfccb" providerId="LiveId" clId="{F41CAA6E-F907-482B-B08E-EBEAA91B6519}" dt="2024-11-15T14:36:20.140" v="3470"/>
        <pc:sldMkLst>
          <pc:docMk/>
          <pc:sldMk cId="1326777333" sldId="641"/>
        </pc:sldMkLst>
        <pc:spChg chg="mod">
          <ac:chgData name="pascal dugast" userId="893d2af03c1cfccb" providerId="LiveId" clId="{F41CAA6E-F907-482B-B08E-EBEAA91B6519}" dt="2024-11-15T13:12:12.317" v="2710" actId="20577"/>
          <ac:spMkLst>
            <pc:docMk/>
            <pc:sldMk cId="1326777333" sldId="641"/>
            <ac:spMk id="13" creationId="{D5AF1B91-246D-431D-B029-F4D80AD965EE}"/>
          </ac:spMkLst>
        </pc:spChg>
      </pc:sldChg>
      <pc:sldChg chg="modSp mod modTransition">
        <pc:chgData name="pascal dugast" userId="893d2af03c1cfccb" providerId="LiveId" clId="{F41CAA6E-F907-482B-B08E-EBEAA91B6519}" dt="2024-11-15T14:48:36.143" v="3531" actId="313"/>
        <pc:sldMkLst>
          <pc:docMk/>
          <pc:sldMk cId="2415149081" sldId="642"/>
        </pc:sldMkLst>
        <pc:spChg chg="mod">
          <ac:chgData name="pascal dugast" userId="893d2af03c1cfccb" providerId="LiveId" clId="{F41CAA6E-F907-482B-B08E-EBEAA91B6519}" dt="2024-11-15T14:48:36.143" v="3531" actId="313"/>
          <ac:spMkLst>
            <pc:docMk/>
            <pc:sldMk cId="2415149081" sldId="642"/>
            <ac:spMk id="3" creationId="{00000000-0000-0000-0000-000000000000}"/>
          </ac:spMkLst>
        </pc:spChg>
      </pc:sldChg>
      <pc:sldChg chg="modSp mod modTransition">
        <pc:chgData name="pascal dugast" userId="893d2af03c1cfccb" providerId="LiveId" clId="{F41CAA6E-F907-482B-B08E-EBEAA91B6519}" dt="2024-11-15T14:42:37.483" v="3505"/>
        <pc:sldMkLst>
          <pc:docMk/>
          <pc:sldMk cId="3526086657" sldId="643"/>
        </pc:sldMkLst>
        <pc:spChg chg="mod">
          <ac:chgData name="pascal dugast" userId="893d2af03c1cfccb" providerId="LiveId" clId="{F41CAA6E-F907-482B-B08E-EBEAA91B6519}" dt="2024-11-01T10:14:02.237" v="250" actId="20577"/>
          <ac:spMkLst>
            <pc:docMk/>
            <pc:sldMk cId="3526086657" sldId="643"/>
            <ac:spMk id="5" creationId="{5E9956CE-98FC-8BB9-DDAD-7C8064F644BF}"/>
          </ac:spMkLst>
        </pc:spChg>
      </pc:sldChg>
      <pc:sldChg chg="modSp mod modTransition">
        <pc:chgData name="pascal dugast" userId="893d2af03c1cfccb" providerId="LiveId" clId="{F41CAA6E-F907-482B-B08E-EBEAA91B6519}" dt="2024-11-15T14:51:22.993" v="3562" actId="20577"/>
        <pc:sldMkLst>
          <pc:docMk/>
          <pc:sldMk cId="4164230799" sldId="644"/>
        </pc:sldMkLst>
        <pc:spChg chg="mod">
          <ac:chgData name="pascal dugast" userId="893d2af03c1cfccb" providerId="LiveId" clId="{F41CAA6E-F907-482B-B08E-EBEAA91B6519}" dt="2024-11-15T14:51:22.993" v="3562" actId="20577"/>
          <ac:spMkLst>
            <pc:docMk/>
            <pc:sldMk cId="4164230799" sldId="644"/>
            <ac:spMk id="5" creationId="{F722B972-83A9-ACDB-737C-3DAD2F7A3E57}"/>
          </ac:spMkLst>
        </pc:spChg>
      </pc:sldChg>
      <pc:sldChg chg="del">
        <pc:chgData name="pascal dugast" userId="893d2af03c1cfccb" providerId="LiveId" clId="{F41CAA6E-F907-482B-B08E-EBEAA91B6519}" dt="2024-11-15T13:25:59.898" v="3190" actId="2696"/>
        <pc:sldMkLst>
          <pc:docMk/>
          <pc:sldMk cId="812778935" sldId="645"/>
        </pc:sldMkLst>
      </pc:sldChg>
      <pc:sldChg chg="modSp mod">
        <pc:chgData name="pascal dugast" userId="893d2af03c1cfccb" providerId="LiveId" clId="{F41CAA6E-F907-482B-B08E-EBEAA91B6519}" dt="2024-11-13T16:32:16.453" v="2258" actId="1076"/>
        <pc:sldMkLst>
          <pc:docMk/>
          <pc:sldMk cId="2627792028" sldId="646"/>
        </pc:sldMkLst>
        <pc:spChg chg="mod">
          <ac:chgData name="pascal dugast" userId="893d2af03c1cfccb" providerId="LiveId" clId="{F41CAA6E-F907-482B-B08E-EBEAA91B6519}" dt="2024-11-13T16:32:16.453" v="2258" actId="1076"/>
          <ac:spMkLst>
            <pc:docMk/>
            <pc:sldMk cId="2627792028" sldId="646"/>
            <ac:spMk id="3" creationId="{00000000-0000-0000-0000-000000000000}"/>
          </ac:spMkLst>
        </pc:spChg>
      </pc:sldChg>
      <pc:sldChg chg="modSp mod">
        <pc:chgData name="pascal dugast" userId="893d2af03c1cfccb" providerId="LiveId" clId="{F41CAA6E-F907-482B-B08E-EBEAA91B6519}" dt="2024-11-14T12:22:48.761" v="2572" actId="20577"/>
        <pc:sldMkLst>
          <pc:docMk/>
          <pc:sldMk cId="1165492651" sldId="647"/>
        </pc:sldMkLst>
        <pc:spChg chg="mod">
          <ac:chgData name="pascal dugast" userId="893d2af03c1cfccb" providerId="LiveId" clId="{F41CAA6E-F907-482B-B08E-EBEAA91B6519}" dt="2024-11-14T12:22:48.761" v="2572" actId="20577"/>
          <ac:spMkLst>
            <pc:docMk/>
            <pc:sldMk cId="1165492651" sldId="647"/>
            <ac:spMk id="2" creationId="{00000000-0000-0000-0000-000000000000}"/>
          </ac:spMkLst>
        </pc:spChg>
        <pc:spChg chg="mod">
          <ac:chgData name="pascal dugast" userId="893d2af03c1cfccb" providerId="LiveId" clId="{F41CAA6E-F907-482B-B08E-EBEAA91B6519}" dt="2024-11-14T12:22:07.160" v="2558" actId="5793"/>
          <ac:spMkLst>
            <pc:docMk/>
            <pc:sldMk cId="1165492651" sldId="647"/>
            <ac:spMk id="4" creationId="{00000000-0000-0000-0000-000000000000}"/>
          </ac:spMkLst>
        </pc:spChg>
      </pc:sldChg>
      <pc:sldChg chg="del">
        <pc:chgData name="pascal dugast" userId="893d2af03c1cfccb" providerId="LiveId" clId="{F41CAA6E-F907-482B-B08E-EBEAA91B6519}" dt="2024-11-14T12:22:16.319" v="2559" actId="2696"/>
        <pc:sldMkLst>
          <pc:docMk/>
          <pc:sldMk cId="2608138684" sldId="648"/>
        </pc:sldMkLst>
      </pc:sldChg>
      <pc:sldChg chg="del">
        <pc:chgData name="pascal dugast" userId="893d2af03c1cfccb" providerId="LiveId" clId="{F41CAA6E-F907-482B-B08E-EBEAA91B6519}" dt="2024-11-14T12:22:19.566" v="2560" actId="2696"/>
        <pc:sldMkLst>
          <pc:docMk/>
          <pc:sldMk cId="217381423" sldId="649"/>
        </pc:sldMkLst>
      </pc:sldChg>
      <pc:sldChg chg="del">
        <pc:chgData name="pascal dugast" userId="893d2af03c1cfccb" providerId="LiveId" clId="{F41CAA6E-F907-482B-B08E-EBEAA91B6519}" dt="2024-11-14T12:20:14.645" v="2480" actId="2696"/>
        <pc:sldMkLst>
          <pc:docMk/>
          <pc:sldMk cId="3876143615" sldId="650"/>
        </pc:sldMkLst>
      </pc:sldChg>
      <pc:sldChg chg="del">
        <pc:chgData name="pascal dugast" userId="893d2af03c1cfccb" providerId="LiveId" clId="{F41CAA6E-F907-482B-B08E-EBEAA91B6519}" dt="2024-11-16T14:04:57.206" v="3568" actId="2696"/>
        <pc:sldMkLst>
          <pc:docMk/>
          <pc:sldMk cId="1934090932" sldId="651"/>
        </pc:sldMkLst>
      </pc:sldChg>
      <pc:sldChg chg="del">
        <pc:chgData name="pascal dugast" userId="893d2af03c1cfccb" providerId="LiveId" clId="{F41CAA6E-F907-482B-B08E-EBEAA91B6519}" dt="2024-11-16T14:05:24.037" v="3575" actId="2696"/>
        <pc:sldMkLst>
          <pc:docMk/>
          <pc:sldMk cId="4154887423" sldId="652"/>
        </pc:sldMkLst>
      </pc:sldChg>
      <pc:sldChg chg="modSp mod">
        <pc:chgData name="pascal dugast" userId="893d2af03c1cfccb" providerId="LiveId" clId="{F41CAA6E-F907-482B-B08E-EBEAA91B6519}" dt="2024-11-15T13:33:15.931" v="3232"/>
        <pc:sldMkLst>
          <pc:docMk/>
          <pc:sldMk cId="1384327424" sldId="653"/>
        </pc:sldMkLst>
        <pc:spChg chg="mod">
          <ac:chgData name="pascal dugast" userId="893d2af03c1cfccb" providerId="LiveId" clId="{F41CAA6E-F907-482B-B08E-EBEAA91B6519}" dt="2024-11-15T13:33:15.931" v="3232"/>
          <ac:spMkLst>
            <pc:docMk/>
            <pc:sldMk cId="1384327424" sldId="653"/>
            <ac:spMk id="3" creationId="{20C5C3B8-D48A-75E1-A0CC-7F79B7D9ADE4}"/>
          </ac:spMkLst>
        </pc:spChg>
      </pc:sldChg>
      <pc:sldChg chg="modSp mod">
        <pc:chgData name="pascal dugast" userId="893d2af03c1cfccb" providerId="LiveId" clId="{F41CAA6E-F907-482B-B08E-EBEAA91B6519}" dt="2024-11-15T13:33:46.251" v="3233"/>
        <pc:sldMkLst>
          <pc:docMk/>
          <pc:sldMk cId="1885539188" sldId="654"/>
        </pc:sldMkLst>
        <pc:spChg chg="mod">
          <ac:chgData name="pascal dugast" userId="893d2af03c1cfccb" providerId="LiveId" clId="{F41CAA6E-F907-482B-B08E-EBEAA91B6519}" dt="2024-11-15T13:33:46.251" v="3233"/>
          <ac:spMkLst>
            <pc:docMk/>
            <pc:sldMk cId="1885539188" sldId="654"/>
            <ac:spMk id="3" creationId="{20C5C3B8-D48A-75E1-A0CC-7F79B7D9ADE4}"/>
          </ac:spMkLst>
        </pc:spChg>
      </pc:sldChg>
      <pc:sldChg chg="modSp mod">
        <pc:chgData name="pascal dugast" userId="893d2af03c1cfccb" providerId="LiveId" clId="{F41CAA6E-F907-482B-B08E-EBEAA91B6519}" dt="2024-11-15T13:34:28.340" v="3236" actId="1076"/>
        <pc:sldMkLst>
          <pc:docMk/>
          <pc:sldMk cId="4179367839" sldId="655"/>
        </pc:sldMkLst>
        <pc:spChg chg="mod">
          <ac:chgData name="pascal dugast" userId="893d2af03c1cfccb" providerId="LiveId" clId="{F41CAA6E-F907-482B-B08E-EBEAA91B6519}" dt="2024-11-15T13:34:24.330" v="3235" actId="255"/>
          <ac:spMkLst>
            <pc:docMk/>
            <pc:sldMk cId="4179367839" sldId="655"/>
            <ac:spMk id="3" creationId="{20C5C3B8-D48A-75E1-A0CC-7F79B7D9ADE4}"/>
          </ac:spMkLst>
        </pc:spChg>
        <pc:spChg chg="mod">
          <ac:chgData name="pascal dugast" userId="893d2af03c1cfccb" providerId="LiveId" clId="{F41CAA6E-F907-482B-B08E-EBEAA91B6519}" dt="2024-11-15T13:34:28.340" v="3236" actId="1076"/>
          <ac:spMkLst>
            <pc:docMk/>
            <pc:sldMk cId="4179367839" sldId="655"/>
            <ac:spMk id="5" creationId="{00000000-0000-0000-0000-000000000000}"/>
          </ac:spMkLst>
        </pc:spChg>
      </pc:sldChg>
      <pc:sldChg chg="modSp mod">
        <pc:chgData name="pascal dugast" userId="893d2af03c1cfccb" providerId="LiveId" clId="{F41CAA6E-F907-482B-B08E-EBEAA91B6519}" dt="2024-11-15T13:40:31.687" v="3246" actId="1076"/>
        <pc:sldMkLst>
          <pc:docMk/>
          <pc:sldMk cId="2713529344" sldId="656"/>
        </pc:sldMkLst>
        <pc:spChg chg="mod">
          <ac:chgData name="pascal dugast" userId="893d2af03c1cfccb" providerId="LiveId" clId="{F41CAA6E-F907-482B-B08E-EBEAA91B6519}" dt="2024-11-15T13:40:31.687" v="3246" actId="1076"/>
          <ac:spMkLst>
            <pc:docMk/>
            <pc:sldMk cId="2713529344" sldId="656"/>
            <ac:spMk id="3" creationId="{20C5C3B8-D48A-75E1-A0CC-7F79B7D9ADE4}"/>
          </ac:spMkLst>
        </pc:spChg>
      </pc:sldChg>
      <pc:sldChg chg="del">
        <pc:chgData name="pascal dugast" userId="893d2af03c1cfccb" providerId="LiveId" clId="{F41CAA6E-F907-482B-B08E-EBEAA91B6519}" dt="2024-11-15T13:35:03.960" v="3237" actId="2696"/>
        <pc:sldMkLst>
          <pc:docMk/>
          <pc:sldMk cId="3014337327" sldId="657"/>
        </pc:sldMkLst>
      </pc:sldChg>
      <pc:sldChg chg="modSp mod">
        <pc:chgData name="pascal dugast" userId="893d2af03c1cfccb" providerId="LiveId" clId="{F41CAA6E-F907-482B-B08E-EBEAA91B6519}" dt="2024-11-15T13:40:12.313" v="3245" actId="122"/>
        <pc:sldMkLst>
          <pc:docMk/>
          <pc:sldMk cId="2032731525" sldId="658"/>
        </pc:sldMkLst>
        <pc:spChg chg="mod">
          <ac:chgData name="pascal dugast" userId="893d2af03c1cfccb" providerId="LiveId" clId="{F41CAA6E-F907-482B-B08E-EBEAA91B6519}" dt="2024-11-15T13:40:12.313" v="3245" actId="122"/>
          <ac:spMkLst>
            <pc:docMk/>
            <pc:sldMk cId="2032731525" sldId="658"/>
            <ac:spMk id="3" creationId="{20C5C3B8-D48A-75E1-A0CC-7F79B7D9ADE4}"/>
          </ac:spMkLst>
        </pc:spChg>
        <pc:spChg chg="mod">
          <ac:chgData name="pascal dugast" userId="893d2af03c1cfccb" providerId="LiveId" clId="{F41CAA6E-F907-482B-B08E-EBEAA91B6519}" dt="2024-11-15T13:39:58.303" v="3242" actId="122"/>
          <ac:spMkLst>
            <pc:docMk/>
            <pc:sldMk cId="2032731525" sldId="658"/>
            <ac:spMk id="5" creationId="{00000000-0000-0000-0000-000000000000}"/>
          </ac:spMkLst>
        </pc:spChg>
      </pc:sldChg>
      <pc:sldChg chg="del">
        <pc:chgData name="pascal dugast" userId="893d2af03c1cfccb" providerId="LiveId" clId="{F41CAA6E-F907-482B-B08E-EBEAA91B6519}" dt="2024-11-15T13:14:02.439" v="2718" actId="2696"/>
        <pc:sldMkLst>
          <pc:docMk/>
          <pc:sldMk cId="245419497" sldId="659"/>
        </pc:sldMkLst>
      </pc:sldChg>
      <pc:sldChg chg="del">
        <pc:chgData name="pascal dugast" userId="893d2af03c1cfccb" providerId="LiveId" clId="{F41CAA6E-F907-482B-B08E-EBEAA91B6519}" dt="2024-11-15T13:14:08.253" v="2719" actId="2696"/>
        <pc:sldMkLst>
          <pc:docMk/>
          <pc:sldMk cId="965852166" sldId="660"/>
        </pc:sldMkLst>
      </pc:sldChg>
      <pc:sldChg chg="modSp del mod">
        <pc:chgData name="pascal dugast" userId="893d2af03c1cfccb" providerId="LiveId" clId="{F41CAA6E-F907-482B-B08E-EBEAA91B6519}" dt="2024-11-13T15:19:13.580" v="1764" actId="2696"/>
        <pc:sldMkLst>
          <pc:docMk/>
          <pc:sldMk cId="4081470473" sldId="661"/>
        </pc:sldMkLst>
        <pc:spChg chg="mod">
          <ac:chgData name="pascal dugast" userId="893d2af03c1cfccb" providerId="LiveId" clId="{F41CAA6E-F907-482B-B08E-EBEAA91B6519}" dt="2024-11-13T15:14:34.611" v="1739" actId="27636"/>
          <ac:spMkLst>
            <pc:docMk/>
            <pc:sldMk cId="4081470473" sldId="661"/>
            <ac:spMk id="3" creationId="{8C881F1D-23EB-4E63-824D-4A0F1D1F0B80}"/>
          </ac:spMkLst>
        </pc:spChg>
      </pc:sldChg>
      <pc:sldChg chg="modSp del mod">
        <pc:chgData name="pascal dugast" userId="893d2af03c1cfccb" providerId="LiveId" clId="{F41CAA6E-F907-482B-B08E-EBEAA91B6519}" dt="2024-11-13T15:19:16.956" v="1765" actId="2696"/>
        <pc:sldMkLst>
          <pc:docMk/>
          <pc:sldMk cId="1377493422" sldId="662"/>
        </pc:sldMkLst>
        <pc:spChg chg="mod">
          <ac:chgData name="pascal dugast" userId="893d2af03c1cfccb" providerId="LiveId" clId="{F41CAA6E-F907-482B-B08E-EBEAA91B6519}" dt="2024-11-13T15:14:38.549" v="1740" actId="20577"/>
          <ac:spMkLst>
            <pc:docMk/>
            <pc:sldMk cId="1377493422" sldId="662"/>
            <ac:spMk id="3" creationId="{8C881F1D-23EB-4E63-824D-4A0F1D1F0B80}"/>
          </ac:spMkLst>
        </pc:spChg>
      </pc:sldChg>
      <pc:sldChg chg="modSp mod modTransition">
        <pc:chgData name="pascal dugast" userId="893d2af03c1cfccb" providerId="LiveId" clId="{F41CAA6E-F907-482B-B08E-EBEAA91B6519}" dt="2024-11-15T14:22:12.774" v="3429"/>
        <pc:sldMkLst>
          <pc:docMk/>
          <pc:sldMk cId="321221303" sldId="663"/>
        </pc:sldMkLst>
        <pc:spChg chg="mod">
          <ac:chgData name="pascal dugast" userId="893d2af03c1cfccb" providerId="LiveId" clId="{F41CAA6E-F907-482B-B08E-EBEAA91B6519}" dt="2024-11-15T14:08:53.602" v="3348" actId="27636"/>
          <ac:spMkLst>
            <pc:docMk/>
            <pc:sldMk cId="321221303" sldId="663"/>
            <ac:spMk id="3" creationId="{5EA6ED20-C950-4CF9-89AA-08E96C9DD175}"/>
          </ac:spMkLst>
        </pc:spChg>
      </pc:sldChg>
      <pc:sldChg chg="modSp mod modTransition">
        <pc:chgData name="pascal dugast" userId="893d2af03c1cfccb" providerId="LiveId" clId="{F41CAA6E-F907-482B-B08E-EBEAA91B6519}" dt="2024-11-15T14:22:31.670" v="3430"/>
        <pc:sldMkLst>
          <pc:docMk/>
          <pc:sldMk cId="3672617588" sldId="664"/>
        </pc:sldMkLst>
        <pc:spChg chg="mod">
          <ac:chgData name="pascal dugast" userId="893d2af03c1cfccb" providerId="LiveId" clId="{F41CAA6E-F907-482B-B08E-EBEAA91B6519}" dt="2024-11-15T14:10:38.327" v="3365" actId="1076"/>
          <ac:spMkLst>
            <pc:docMk/>
            <pc:sldMk cId="3672617588" sldId="664"/>
            <ac:spMk id="3" creationId="{5EA6ED20-C950-4CF9-89AA-08E96C9DD175}"/>
          </ac:spMkLst>
        </pc:spChg>
      </pc:sldChg>
      <pc:sldChg chg="modSp mod modTransition">
        <pc:chgData name="pascal dugast" userId="893d2af03c1cfccb" providerId="LiveId" clId="{F41CAA6E-F907-482B-B08E-EBEAA91B6519}" dt="2024-11-15T14:22:40.546" v="3431"/>
        <pc:sldMkLst>
          <pc:docMk/>
          <pc:sldMk cId="3539954354" sldId="665"/>
        </pc:sldMkLst>
        <pc:spChg chg="mod">
          <ac:chgData name="pascal dugast" userId="893d2af03c1cfccb" providerId="LiveId" clId="{F41CAA6E-F907-482B-B08E-EBEAA91B6519}" dt="2024-11-15T14:11:00.104" v="3367" actId="27636"/>
          <ac:spMkLst>
            <pc:docMk/>
            <pc:sldMk cId="3539954354" sldId="665"/>
            <ac:spMk id="3" creationId="{5EA6ED20-C950-4CF9-89AA-08E96C9DD175}"/>
          </ac:spMkLst>
        </pc:spChg>
      </pc:sldChg>
      <pc:sldChg chg="modSp mod modTransition">
        <pc:chgData name="pascal dugast" userId="893d2af03c1cfccb" providerId="LiveId" clId="{F41CAA6E-F907-482B-B08E-EBEAA91B6519}" dt="2024-11-15T14:28:59.098" v="3454" actId="20577"/>
        <pc:sldMkLst>
          <pc:docMk/>
          <pc:sldMk cId="3972020065" sldId="666"/>
        </pc:sldMkLst>
        <pc:spChg chg="mod">
          <ac:chgData name="pascal dugast" userId="893d2af03c1cfccb" providerId="LiveId" clId="{F41CAA6E-F907-482B-B08E-EBEAA91B6519}" dt="2024-11-15T14:28:59.098" v="3454" actId="20577"/>
          <ac:spMkLst>
            <pc:docMk/>
            <pc:sldMk cId="3972020065" sldId="666"/>
            <ac:spMk id="3" creationId="{5EA6ED20-C950-4CF9-89AA-08E96C9DD175}"/>
          </ac:spMkLst>
        </pc:spChg>
      </pc:sldChg>
      <pc:sldChg chg="modSp mod">
        <pc:chgData name="pascal dugast" userId="893d2af03c1cfccb" providerId="LiveId" clId="{F41CAA6E-F907-482B-B08E-EBEAA91B6519}" dt="2024-11-01T10:00:14.195" v="55" actId="20577"/>
        <pc:sldMkLst>
          <pc:docMk/>
          <pc:sldMk cId="2385363584" sldId="667"/>
        </pc:sldMkLst>
        <pc:spChg chg="mod">
          <ac:chgData name="pascal dugast" userId="893d2af03c1cfccb" providerId="LiveId" clId="{F41CAA6E-F907-482B-B08E-EBEAA91B6519}" dt="2024-11-01T10:00:14.195" v="55" actId="20577"/>
          <ac:spMkLst>
            <pc:docMk/>
            <pc:sldMk cId="2385363584" sldId="667"/>
            <ac:spMk id="2" creationId="{00000000-0000-0000-0000-000000000000}"/>
          </ac:spMkLst>
        </pc:spChg>
      </pc:sldChg>
      <pc:sldChg chg="modSp add mod modTransition">
        <pc:chgData name="pascal dugast" userId="893d2af03c1cfccb" providerId="LiveId" clId="{F41CAA6E-F907-482B-B08E-EBEAA91B6519}" dt="2024-11-15T14:42:50.517" v="3508"/>
        <pc:sldMkLst>
          <pc:docMk/>
          <pc:sldMk cId="323804846" sldId="668"/>
        </pc:sldMkLst>
        <pc:spChg chg="mod">
          <ac:chgData name="pascal dugast" userId="893d2af03c1cfccb" providerId="LiveId" clId="{F41CAA6E-F907-482B-B08E-EBEAA91B6519}" dt="2024-11-09T10:59:01.408" v="1517" actId="20577"/>
          <ac:spMkLst>
            <pc:docMk/>
            <pc:sldMk cId="323804846" sldId="668"/>
            <ac:spMk id="3" creationId="{94A531BB-C897-9427-C35E-AFC87ACC7633}"/>
          </ac:spMkLst>
        </pc:spChg>
      </pc:sldChg>
      <pc:sldChg chg="add del">
        <pc:chgData name="pascal dugast" userId="893d2af03c1cfccb" providerId="LiveId" clId="{F41CAA6E-F907-482B-B08E-EBEAA91B6519}" dt="2024-11-01T10:17:43.854" v="421" actId="2890"/>
        <pc:sldMkLst>
          <pc:docMk/>
          <pc:sldMk cId="2845749143" sldId="668"/>
        </pc:sldMkLst>
      </pc:sldChg>
      <pc:sldChg chg="modSp add mod modTransition">
        <pc:chgData name="pascal dugast" userId="893d2af03c1cfccb" providerId="LiveId" clId="{F41CAA6E-F907-482B-B08E-EBEAA91B6519}" dt="2024-11-15T14:42:46.260" v="3507"/>
        <pc:sldMkLst>
          <pc:docMk/>
          <pc:sldMk cId="1739321817" sldId="669"/>
        </pc:sldMkLst>
        <pc:spChg chg="mod">
          <ac:chgData name="pascal dugast" userId="893d2af03c1cfccb" providerId="LiveId" clId="{F41CAA6E-F907-482B-B08E-EBEAA91B6519}" dt="2024-11-09T10:58:32.254" v="1515" actId="20577"/>
          <ac:spMkLst>
            <pc:docMk/>
            <pc:sldMk cId="1739321817" sldId="669"/>
            <ac:spMk id="3" creationId="{9475C1BB-4203-C075-9208-997534DD84BC}"/>
          </ac:spMkLst>
        </pc:spChg>
      </pc:sldChg>
      <pc:sldChg chg="addSp delSp modSp add mod delAnim">
        <pc:chgData name="pascal dugast" userId="893d2af03c1cfccb" providerId="LiveId" clId="{F41CAA6E-F907-482B-B08E-EBEAA91B6519}" dt="2024-11-09T10:54:37.277" v="1462" actId="255"/>
        <pc:sldMkLst>
          <pc:docMk/>
          <pc:sldMk cId="444594408" sldId="670"/>
        </pc:sldMkLst>
        <pc:spChg chg="mod">
          <ac:chgData name="pascal dugast" userId="893d2af03c1cfccb" providerId="LiveId" clId="{F41CAA6E-F907-482B-B08E-EBEAA91B6519}" dt="2024-11-09T10:54:37.277" v="1462" actId="255"/>
          <ac:spMkLst>
            <pc:docMk/>
            <pc:sldMk cId="444594408" sldId="670"/>
            <ac:spMk id="2" creationId="{6634989F-4862-4151-1138-F1A873362716}"/>
          </ac:spMkLst>
        </pc:spChg>
        <pc:picChg chg="del">
          <ac:chgData name="pascal dugast" userId="893d2af03c1cfccb" providerId="LiveId" clId="{F41CAA6E-F907-482B-B08E-EBEAA91B6519}" dt="2024-11-09T10:52:19.183" v="1350" actId="478"/>
          <ac:picMkLst>
            <pc:docMk/>
            <pc:sldMk cId="444594408" sldId="670"/>
            <ac:picMk id="4" creationId="{BEDF2B7C-A92D-C01D-B9F2-18641867383D}"/>
          </ac:picMkLst>
        </pc:picChg>
        <pc:picChg chg="add mod">
          <ac:chgData name="pascal dugast" userId="893d2af03c1cfccb" providerId="LiveId" clId="{F41CAA6E-F907-482B-B08E-EBEAA91B6519}" dt="2024-11-09T10:54:29.002" v="1461" actId="1076"/>
          <ac:picMkLst>
            <pc:docMk/>
            <pc:sldMk cId="444594408" sldId="670"/>
            <ac:picMk id="5" creationId="{C0216F12-75D4-5A15-DDBA-D0CA951CA50C}"/>
          </ac:picMkLst>
        </pc:picChg>
      </pc:sldChg>
      <pc:sldChg chg="add ord">
        <pc:chgData name="pascal dugast" userId="893d2af03c1cfccb" providerId="LiveId" clId="{F41CAA6E-F907-482B-B08E-EBEAA91B6519}" dt="2024-11-09T10:51:41.690" v="1348"/>
        <pc:sldMkLst>
          <pc:docMk/>
          <pc:sldMk cId="128765093" sldId="671"/>
        </pc:sldMkLst>
      </pc:sldChg>
      <pc:sldChg chg="add del">
        <pc:chgData name="pascal dugast" userId="893d2af03c1cfccb" providerId="LiveId" clId="{F41CAA6E-F907-482B-B08E-EBEAA91B6519}" dt="2024-11-15T13:25:50.501" v="3187" actId="2696"/>
        <pc:sldMkLst>
          <pc:docMk/>
          <pc:sldMk cId="1909740015" sldId="672"/>
        </pc:sldMkLst>
      </pc:sldChg>
      <pc:sldChg chg="modSp add mod">
        <pc:chgData name="pascal dugast" userId="893d2af03c1cfccb" providerId="LiveId" clId="{F41CAA6E-F907-482B-B08E-EBEAA91B6519}" dt="2024-11-09T10:56:01.909" v="1513" actId="122"/>
        <pc:sldMkLst>
          <pc:docMk/>
          <pc:sldMk cId="3921249098" sldId="673"/>
        </pc:sldMkLst>
        <pc:spChg chg="mod">
          <ac:chgData name="pascal dugast" userId="893d2af03c1cfccb" providerId="LiveId" clId="{F41CAA6E-F907-482B-B08E-EBEAA91B6519}" dt="2024-11-09T10:56:01.909" v="1513" actId="122"/>
          <ac:spMkLst>
            <pc:docMk/>
            <pc:sldMk cId="3921249098" sldId="673"/>
            <ac:spMk id="2" creationId="{16D680B9-C9EC-50E4-1D8A-22E85372B811}"/>
          </ac:spMkLst>
        </pc:spChg>
      </pc:sldChg>
      <pc:sldChg chg="addSp delSp modSp add mod ord modTransition delAnim">
        <pc:chgData name="pascal dugast" userId="893d2af03c1cfccb" providerId="LiveId" clId="{F41CAA6E-F907-482B-B08E-EBEAA91B6519}" dt="2024-11-15T14:44:46.003" v="3519"/>
        <pc:sldMkLst>
          <pc:docMk/>
          <pc:sldMk cId="3417772212" sldId="674"/>
        </pc:sldMkLst>
        <pc:spChg chg="mod">
          <ac:chgData name="pascal dugast" userId="893d2af03c1cfccb" providerId="LiveId" clId="{F41CAA6E-F907-482B-B08E-EBEAA91B6519}" dt="2024-11-09T11:04:16.860" v="1594" actId="122"/>
          <ac:spMkLst>
            <pc:docMk/>
            <pc:sldMk cId="3417772212" sldId="674"/>
            <ac:spMk id="2" creationId="{8628C426-453C-E5D6-445D-7CAD53BB05D2}"/>
          </ac:spMkLst>
        </pc:spChg>
        <pc:picChg chg="add mod">
          <ac:chgData name="pascal dugast" userId="893d2af03c1cfccb" providerId="LiveId" clId="{F41CAA6E-F907-482B-B08E-EBEAA91B6519}" dt="2024-11-09T11:04:02.390" v="1585" actId="1076"/>
          <ac:picMkLst>
            <pc:docMk/>
            <pc:sldMk cId="3417772212" sldId="674"/>
            <ac:picMk id="4" creationId="{ABF11ECD-DDAC-42C9-86A4-86B73B081A34}"/>
          </ac:picMkLst>
        </pc:picChg>
        <pc:picChg chg="del">
          <ac:chgData name="pascal dugast" userId="893d2af03c1cfccb" providerId="LiveId" clId="{F41CAA6E-F907-482B-B08E-EBEAA91B6519}" dt="2024-11-09T11:03:33.164" v="1580" actId="478"/>
          <ac:picMkLst>
            <pc:docMk/>
            <pc:sldMk cId="3417772212" sldId="674"/>
            <ac:picMk id="7" creationId="{DB927DFC-7C14-9DEF-0994-2BCBC29D1FBE}"/>
          </ac:picMkLst>
        </pc:picChg>
      </pc:sldChg>
      <pc:sldChg chg="addSp delSp modSp add mod">
        <pc:chgData name="pascal dugast" userId="893d2af03c1cfccb" providerId="LiveId" clId="{F41CAA6E-F907-482B-B08E-EBEAA91B6519}" dt="2024-11-09T11:08:16" v="1731" actId="1076"/>
        <pc:sldMkLst>
          <pc:docMk/>
          <pc:sldMk cId="2302081915" sldId="675"/>
        </pc:sldMkLst>
        <pc:spChg chg="mod">
          <ac:chgData name="pascal dugast" userId="893d2af03c1cfccb" providerId="LiveId" clId="{F41CAA6E-F907-482B-B08E-EBEAA91B6519}" dt="2024-11-09T11:06:37.129" v="1717" actId="20577"/>
          <ac:spMkLst>
            <pc:docMk/>
            <pc:sldMk cId="2302081915" sldId="675"/>
            <ac:spMk id="2" creationId="{07B7D424-E080-0308-BFEF-79DD5958C8B7}"/>
          </ac:spMkLst>
        </pc:spChg>
        <pc:spChg chg="mod">
          <ac:chgData name="pascal dugast" userId="893d2af03c1cfccb" providerId="LiveId" clId="{F41CAA6E-F907-482B-B08E-EBEAA91B6519}" dt="2024-11-09T11:05:50.787" v="1683" actId="5793"/>
          <ac:spMkLst>
            <pc:docMk/>
            <pc:sldMk cId="2302081915" sldId="675"/>
            <ac:spMk id="3" creationId="{54379F11-728C-24D2-0B93-9C6A2234BD96}"/>
          </ac:spMkLst>
        </pc:spChg>
        <pc:picChg chg="del">
          <ac:chgData name="pascal dugast" userId="893d2af03c1cfccb" providerId="LiveId" clId="{F41CAA6E-F907-482B-B08E-EBEAA91B6519}" dt="2024-11-09T11:05:53.303" v="1684" actId="478"/>
          <ac:picMkLst>
            <pc:docMk/>
            <pc:sldMk cId="2302081915" sldId="675"/>
            <ac:picMk id="5" creationId="{29AEAF62-4FA6-38EE-D52A-2A06011C2A21}"/>
          </ac:picMkLst>
        </pc:picChg>
        <pc:picChg chg="add mod">
          <ac:chgData name="pascal dugast" userId="893d2af03c1cfccb" providerId="LiveId" clId="{F41CAA6E-F907-482B-B08E-EBEAA91B6519}" dt="2024-11-09T11:08:16" v="1731" actId="1076"/>
          <ac:picMkLst>
            <pc:docMk/>
            <pc:sldMk cId="2302081915" sldId="675"/>
            <ac:picMk id="6" creationId="{786B6A3F-FB3E-9CE8-2A2B-D521A103E77E}"/>
          </ac:picMkLst>
        </pc:picChg>
      </pc:sldChg>
      <pc:sldChg chg="addSp new add del">
        <pc:chgData name="pascal dugast" userId="893d2af03c1cfccb" providerId="LiveId" clId="{F41CAA6E-F907-482B-B08E-EBEAA91B6519}" dt="2024-11-13T15:44:36.825" v="1792" actId="2696"/>
        <pc:sldMkLst>
          <pc:docMk/>
          <pc:sldMk cId="1642861545" sldId="676"/>
        </pc:sldMkLst>
        <pc:picChg chg="add">
          <ac:chgData name="pascal dugast" userId="893d2af03c1cfccb" providerId="LiveId" clId="{F41CAA6E-F907-482B-B08E-EBEAA91B6519}" dt="2024-11-13T15:40:56.913" v="1773"/>
          <ac:picMkLst>
            <pc:docMk/>
            <pc:sldMk cId="1642861545" sldId="676"/>
            <ac:picMk id="6" creationId="{A8B38DE7-9B70-5D5E-0456-F6D12B11C144}"/>
          </ac:picMkLst>
        </pc:picChg>
      </pc:sldChg>
      <pc:sldChg chg="new del">
        <pc:chgData name="pascal dugast" userId="893d2af03c1cfccb" providerId="LiveId" clId="{F41CAA6E-F907-482B-B08E-EBEAA91B6519}" dt="2024-11-13T15:40:19.084" v="1769" actId="47"/>
        <pc:sldMkLst>
          <pc:docMk/>
          <pc:sldMk cId="3169678389" sldId="676"/>
        </pc:sldMkLst>
      </pc:sldChg>
      <pc:sldChg chg="modSp add mod modTransition setBg">
        <pc:chgData name="pascal dugast" userId="893d2af03c1cfccb" providerId="LiveId" clId="{F41CAA6E-F907-482B-B08E-EBEAA91B6519}" dt="2024-11-13T17:14:09.799" v="2448"/>
        <pc:sldMkLst>
          <pc:docMk/>
          <pc:sldMk cId="1627192060" sldId="677"/>
        </pc:sldMkLst>
        <pc:spChg chg="mod">
          <ac:chgData name="pascal dugast" userId="893d2af03c1cfccb" providerId="LiveId" clId="{F41CAA6E-F907-482B-B08E-EBEAA91B6519}" dt="2024-11-13T15:50:16.486" v="1832" actId="1076"/>
          <ac:spMkLst>
            <pc:docMk/>
            <pc:sldMk cId="1627192060" sldId="677"/>
            <ac:spMk id="2" creationId="{00000000-0000-0000-0000-000000000000}"/>
          </ac:spMkLst>
        </pc:spChg>
        <pc:spChg chg="mod">
          <ac:chgData name="pascal dugast" userId="893d2af03c1cfccb" providerId="LiveId" clId="{F41CAA6E-F907-482B-B08E-EBEAA91B6519}" dt="2024-11-13T15:51:59.452" v="1846" actId="255"/>
          <ac:spMkLst>
            <pc:docMk/>
            <pc:sldMk cId="1627192060" sldId="677"/>
            <ac:spMk id="3" creationId="{00000000-0000-0000-0000-000000000000}"/>
          </ac:spMkLst>
        </pc:spChg>
      </pc:sldChg>
      <pc:sldChg chg="modSp add mod modTransition setBg">
        <pc:chgData name="pascal dugast" userId="893d2af03c1cfccb" providerId="LiveId" clId="{F41CAA6E-F907-482B-B08E-EBEAA91B6519}" dt="2024-11-13T17:15:14.952" v="2457"/>
        <pc:sldMkLst>
          <pc:docMk/>
          <pc:sldMk cId="1603891575" sldId="678"/>
        </pc:sldMkLst>
        <pc:spChg chg="mod">
          <ac:chgData name="pascal dugast" userId="893d2af03c1cfccb" providerId="LiveId" clId="{F41CAA6E-F907-482B-B08E-EBEAA91B6519}" dt="2024-11-13T16:03:53.469" v="2007" actId="14100"/>
          <ac:spMkLst>
            <pc:docMk/>
            <pc:sldMk cId="1603891575" sldId="678"/>
            <ac:spMk id="2" creationId="{00000000-0000-0000-0000-000000000000}"/>
          </ac:spMkLst>
        </pc:spChg>
        <pc:spChg chg="mod">
          <ac:chgData name="pascal dugast" userId="893d2af03c1cfccb" providerId="LiveId" clId="{F41CAA6E-F907-482B-B08E-EBEAA91B6519}" dt="2024-11-13T16:04:21.458" v="2015" actId="255"/>
          <ac:spMkLst>
            <pc:docMk/>
            <pc:sldMk cId="1603891575" sldId="678"/>
            <ac:spMk id="3" creationId="{00000000-0000-0000-0000-000000000000}"/>
          </ac:spMkLst>
        </pc:spChg>
      </pc:sldChg>
      <pc:sldChg chg="modSp add mod modTransition setBg">
        <pc:chgData name="pascal dugast" userId="893d2af03c1cfccb" providerId="LiveId" clId="{F41CAA6E-F907-482B-B08E-EBEAA91B6519}" dt="2024-11-13T17:13:46.071" v="2445"/>
        <pc:sldMkLst>
          <pc:docMk/>
          <pc:sldMk cId="2311606779" sldId="679"/>
        </pc:sldMkLst>
        <pc:spChg chg="mod">
          <ac:chgData name="pascal dugast" userId="893d2af03c1cfccb" providerId="LiveId" clId="{F41CAA6E-F907-482B-B08E-EBEAA91B6519}" dt="2024-11-13T15:46:36.616" v="1803" actId="1076"/>
          <ac:spMkLst>
            <pc:docMk/>
            <pc:sldMk cId="2311606779" sldId="679"/>
            <ac:spMk id="2" creationId="{D76300ED-5837-1120-C030-2D83A94B4A30}"/>
          </ac:spMkLst>
        </pc:spChg>
        <pc:spChg chg="mod">
          <ac:chgData name="pascal dugast" userId="893d2af03c1cfccb" providerId="LiveId" clId="{F41CAA6E-F907-482B-B08E-EBEAA91B6519}" dt="2024-11-13T15:46:58.896" v="1810" actId="14100"/>
          <ac:spMkLst>
            <pc:docMk/>
            <pc:sldMk cId="2311606779" sldId="679"/>
            <ac:spMk id="3" creationId="{07039659-23D7-FFFA-3082-42192DB3CFA1}"/>
          </ac:spMkLst>
        </pc:spChg>
      </pc:sldChg>
      <pc:sldChg chg="modSp add mod modTransition setBg">
        <pc:chgData name="pascal dugast" userId="893d2af03c1cfccb" providerId="LiveId" clId="{F41CAA6E-F907-482B-B08E-EBEAA91B6519}" dt="2024-11-13T17:14:03.368" v="2447"/>
        <pc:sldMkLst>
          <pc:docMk/>
          <pc:sldMk cId="2097718938" sldId="680"/>
        </pc:sldMkLst>
        <pc:spChg chg="mod">
          <ac:chgData name="pascal dugast" userId="893d2af03c1cfccb" providerId="LiveId" clId="{F41CAA6E-F907-482B-B08E-EBEAA91B6519}" dt="2024-11-13T15:49:45.404" v="1831" actId="1076"/>
          <ac:spMkLst>
            <pc:docMk/>
            <pc:sldMk cId="2097718938" sldId="680"/>
            <ac:spMk id="2" creationId="{9263A980-116D-0B15-0935-A16F3965F0F5}"/>
          </ac:spMkLst>
        </pc:spChg>
        <pc:spChg chg="mod">
          <ac:chgData name="pascal dugast" userId="893d2af03c1cfccb" providerId="LiveId" clId="{F41CAA6E-F907-482B-B08E-EBEAA91B6519}" dt="2024-11-13T15:49:38.055" v="1830" actId="14100"/>
          <ac:spMkLst>
            <pc:docMk/>
            <pc:sldMk cId="2097718938" sldId="680"/>
            <ac:spMk id="3" creationId="{5504F56C-CDC9-74ED-706D-F0E599B801A6}"/>
          </ac:spMkLst>
        </pc:spChg>
      </pc:sldChg>
      <pc:sldChg chg="modSp add mod modTransition setBg">
        <pc:chgData name="pascal dugast" userId="893d2af03c1cfccb" providerId="LiveId" clId="{F41CAA6E-F907-482B-B08E-EBEAA91B6519}" dt="2024-11-13T17:14:17.275" v="2449"/>
        <pc:sldMkLst>
          <pc:docMk/>
          <pc:sldMk cId="247475603" sldId="681"/>
        </pc:sldMkLst>
        <pc:spChg chg="mod">
          <ac:chgData name="pascal dugast" userId="893d2af03c1cfccb" providerId="LiveId" clId="{F41CAA6E-F907-482B-B08E-EBEAA91B6519}" dt="2024-11-13T15:52:17.977" v="1848" actId="113"/>
          <ac:spMkLst>
            <pc:docMk/>
            <pc:sldMk cId="247475603" sldId="681"/>
            <ac:spMk id="3" creationId="{41C82E78-403E-B437-B2C7-13FB719FDE2B}"/>
          </ac:spMkLst>
        </pc:spChg>
      </pc:sldChg>
      <pc:sldChg chg="addSp delSp modSp add mod modTransition setBg">
        <pc:chgData name="pascal dugast" userId="893d2af03c1cfccb" providerId="LiveId" clId="{F41CAA6E-F907-482B-B08E-EBEAA91B6519}" dt="2024-11-13T17:14:33.206" v="2451"/>
        <pc:sldMkLst>
          <pc:docMk/>
          <pc:sldMk cId="178831577" sldId="682"/>
        </pc:sldMkLst>
        <pc:spChg chg="mod">
          <ac:chgData name="pascal dugast" userId="893d2af03c1cfccb" providerId="LiveId" clId="{F41CAA6E-F907-482B-B08E-EBEAA91B6519}" dt="2024-11-13T15:55:09.167" v="1875" actId="27636"/>
          <ac:spMkLst>
            <pc:docMk/>
            <pc:sldMk cId="178831577" sldId="682"/>
            <ac:spMk id="3" creationId="{C54D74E5-33B1-D6EC-FDB5-D147DF8350C1}"/>
          </ac:spMkLst>
        </pc:spChg>
        <pc:spChg chg="add del">
          <ac:chgData name="pascal dugast" userId="893d2af03c1cfccb" providerId="LiveId" clId="{F41CAA6E-F907-482B-B08E-EBEAA91B6519}" dt="2024-11-13T15:53:34.774" v="1854" actId="22"/>
          <ac:spMkLst>
            <pc:docMk/>
            <pc:sldMk cId="178831577" sldId="682"/>
            <ac:spMk id="5" creationId="{CA54847F-96AF-6F42-9DC7-7445E3C9A652}"/>
          </ac:spMkLst>
        </pc:spChg>
      </pc:sldChg>
      <pc:sldChg chg="modSp add mod modTransition setBg">
        <pc:chgData name="pascal dugast" userId="893d2af03c1cfccb" providerId="LiveId" clId="{F41CAA6E-F907-482B-B08E-EBEAA91B6519}" dt="2024-11-13T17:14:45.921" v="2453"/>
        <pc:sldMkLst>
          <pc:docMk/>
          <pc:sldMk cId="2162002760" sldId="683"/>
        </pc:sldMkLst>
        <pc:spChg chg="mod">
          <ac:chgData name="pascal dugast" userId="893d2af03c1cfccb" providerId="LiveId" clId="{F41CAA6E-F907-482B-B08E-EBEAA91B6519}" dt="2024-11-13T15:55:32.946" v="1878" actId="1076"/>
          <ac:spMkLst>
            <pc:docMk/>
            <pc:sldMk cId="2162002760" sldId="683"/>
            <ac:spMk id="2" creationId="{102E5C48-840D-0938-057C-1FB90B61714D}"/>
          </ac:spMkLst>
        </pc:spChg>
        <pc:spChg chg="mod">
          <ac:chgData name="pascal dugast" userId="893d2af03c1cfccb" providerId="LiveId" clId="{F41CAA6E-F907-482B-B08E-EBEAA91B6519}" dt="2024-11-13T15:58:28.485" v="1898" actId="14100"/>
          <ac:spMkLst>
            <pc:docMk/>
            <pc:sldMk cId="2162002760" sldId="683"/>
            <ac:spMk id="3" creationId="{1D01A58B-E5B9-5A37-ADF1-4B6F612511E0}"/>
          </ac:spMkLst>
        </pc:spChg>
      </pc:sldChg>
      <pc:sldChg chg="modSp add mod modTransition">
        <pc:chgData name="pascal dugast" userId="893d2af03c1cfccb" providerId="LiveId" clId="{F41CAA6E-F907-482B-B08E-EBEAA91B6519}" dt="2024-11-13T17:15:30.075" v="2458"/>
        <pc:sldMkLst>
          <pc:docMk/>
          <pc:sldMk cId="534745738" sldId="684"/>
        </pc:sldMkLst>
        <pc:spChg chg="mod">
          <ac:chgData name="pascal dugast" userId="893d2af03c1cfccb" providerId="LiveId" clId="{F41CAA6E-F907-482B-B08E-EBEAA91B6519}" dt="2024-11-13T16:04:34.966" v="2018" actId="5793"/>
          <ac:spMkLst>
            <pc:docMk/>
            <pc:sldMk cId="534745738" sldId="684"/>
            <ac:spMk id="3" creationId="{25645D4F-D114-8610-8028-778230768488}"/>
          </ac:spMkLst>
        </pc:spChg>
      </pc:sldChg>
      <pc:sldChg chg="modSp add mod modTransition">
        <pc:chgData name="pascal dugast" userId="893d2af03c1cfccb" providerId="LiveId" clId="{F41CAA6E-F907-482B-B08E-EBEAA91B6519}" dt="2024-11-13T17:16:04.361" v="2463"/>
        <pc:sldMkLst>
          <pc:docMk/>
          <pc:sldMk cId="1394606884" sldId="685"/>
        </pc:sldMkLst>
        <pc:spChg chg="mod">
          <ac:chgData name="pascal dugast" userId="893d2af03c1cfccb" providerId="LiveId" clId="{F41CAA6E-F907-482B-B08E-EBEAA91B6519}" dt="2024-11-13T16:07:49.814" v="2031" actId="255"/>
          <ac:spMkLst>
            <pc:docMk/>
            <pc:sldMk cId="1394606884" sldId="685"/>
            <ac:spMk id="3" creationId="{244796D2-91EC-C5B2-DA5D-87B22936B03E}"/>
          </ac:spMkLst>
        </pc:spChg>
      </pc:sldChg>
      <pc:sldChg chg="modSp add mod modTransition">
        <pc:chgData name="pascal dugast" userId="893d2af03c1cfccb" providerId="LiveId" clId="{F41CAA6E-F907-482B-B08E-EBEAA91B6519}" dt="2024-11-13T17:16:24.403" v="2465"/>
        <pc:sldMkLst>
          <pc:docMk/>
          <pc:sldMk cId="1982582052" sldId="686"/>
        </pc:sldMkLst>
        <pc:spChg chg="mod">
          <ac:chgData name="pascal dugast" userId="893d2af03c1cfccb" providerId="LiveId" clId="{F41CAA6E-F907-482B-B08E-EBEAA91B6519}" dt="2024-11-13T16:11:25.983" v="2063" actId="14100"/>
          <ac:spMkLst>
            <pc:docMk/>
            <pc:sldMk cId="1982582052" sldId="686"/>
            <ac:spMk id="3" creationId="{3B63B728-577A-32D5-8AFB-08B111797824}"/>
          </ac:spMkLst>
        </pc:spChg>
      </pc:sldChg>
      <pc:sldChg chg="modSp add mod modTransition">
        <pc:chgData name="pascal dugast" userId="893d2af03c1cfccb" providerId="LiveId" clId="{F41CAA6E-F907-482B-B08E-EBEAA91B6519}" dt="2024-11-13T17:16:37.001" v="2467"/>
        <pc:sldMkLst>
          <pc:docMk/>
          <pc:sldMk cId="725557600" sldId="687"/>
        </pc:sldMkLst>
        <pc:spChg chg="mod">
          <ac:chgData name="pascal dugast" userId="893d2af03c1cfccb" providerId="LiveId" clId="{F41CAA6E-F907-482B-B08E-EBEAA91B6519}" dt="2024-11-13T16:16:50.274" v="2089" actId="1076"/>
          <ac:spMkLst>
            <pc:docMk/>
            <pc:sldMk cId="725557600" sldId="687"/>
            <ac:spMk id="2" creationId="{F68B2384-2EC0-4552-78FF-E3101F219921}"/>
          </ac:spMkLst>
        </pc:spChg>
        <pc:spChg chg="mod">
          <ac:chgData name="pascal dugast" userId="893d2af03c1cfccb" providerId="LiveId" clId="{F41CAA6E-F907-482B-B08E-EBEAA91B6519}" dt="2024-11-13T16:17:07.285" v="2097" actId="14100"/>
          <ac:spMkLst>
            <pc:docMk/>
            <pc:sldMk cId="725557600" sldId="687"/>
            <ac:spMk id="3" creationId="{79B19975-FD7F-9E0B-96CA-47EA7DCFDA95}"/>
          </ac:spMkLst>
        </pc:spChg>
      </pc:sldChg>
      <pc:sldChg chg="addSp modSp add mod modTransition">
        <pc:chgData name="pascal dugast" userId="893d2af03c1cfccb" providerId="LiveId" clId="{F41CAA6E-F907-482B-B08E-EBEAA91B6519}" dt="2024-11-13T17:16:48.302" v="2469"/>
        <pc:sldMkLst>
          <pc:docMk/>
          <pc:sldMk cId="2071415869" sldId="688"/>
        </pc:sldMkLst>
        <pc:spChg chg="mod">
          <ac:chgData name="pascal dugast" userId="893d2af03c1cfccb" providerId="LiveId" clId="{F41CAA6E-F907-482B-B08E-EBEAA91B6519}" dt="2024-11-13T16:18:08.912" v="2100" actId="27636"/>
          <ac:spMkLst>
            <pc:docMk/>
            <pc:sldMk cId="2071415869" sldId="688"/>
            <ac:spMk id="3" creationId="{19117EBC-F539-7AA8-BBAF-FD2D3B19B9C2}"/>
          </ac:spMkLst>
        </pc:spChg>
        <pc:spChg chg="add mod">
          <ac:chgData name="pascal dugast" userId="893d2af03c1cfccb" providerId="LiveId" clId="{F41CAA6E-F907-482B-B08E-EBEAA91B6519}" dt="2024-11-13T16:18:58.114" v="2108" actId="255"/>
          <ac:spMkLst>
            <pc:docMk/>
            <pc:sldMk cId="2071415869" sldId="688"/>
            <ac:spMk id="5" creationId="{9AC63513-3457-02F1-B021-7DB2D0B2031D}"/>
          </ac:spMkLst>
        </pc:spChg>
      </pc:sldChg>
      <pc:sldChg chg="modSp add mod">
        <pc:chgData name="pascal dugast" userId="893d2af03c1cfccb" providerId="LiveId" clId="{F41CAA6E-F907-482B-B08E-EBEAA91B6519}" dt="2024-11-13T16:45:05.264" v="2314" actId="27636"/>
        <pc:sldMkLst>
          <pc:docMk/>
          <pc:sldMk cId="380740840" sldId="689"/>
        </pc:sldMkLst>
        <pc:spChg chg="mod">
          <ac:chgData name="pascal dugast" userId="893d2af03c1cfccb" providerId="LiveId" clId="{F41CAA6E-F907-482B-B08E-EBEAA91B6519}" dt="2024-11-13T16:45:05.264" v="2314" actId="27636"/>
          <ac:spMkLst>
            <pc:docMk/>
            <pc:sldMk cId="380740840" sldId="689"/>
            <ac:spMk id="3" creationId="{7934B24B-0131-23C1-103D-053E1086A4EA}"/>
          </ac:spMkLst>
        </pc:spChg>
      </pc:sldChg>
      <pc:sldChg chg="modSp add mod">
        <pc:chgData name="pascal dugast" userId="893d2af03c1cfccb" providerId="LiveId" clId="{F41CAA6E-F907-482B-B08E-EBEAA91B6519}" dt="2024-11-13T16:45:52.413" v="2320" actId="255"/>
        <pc:sldMkLst>
          <pc:docMk/>
          <pc:sldMk cId="2043333285" sldId="690"/>
        </pc:sldMkLst>
        <pc:spChg chg="mod">
          <ac:chgData name="pascal dugast" userId="893d2af03c1cfccb" providerId="LiveId" clId="{F41CAA6E-F907-482B-B08E-EBEAA91B6519}" dt="2024-11-13T16:45:52.413" v="2320" actId="255"/>
          <ac:spMkLst>
            <pc:docMk/>
            <pc:sldMk cId="2043333285" sldId="690"/>
            <ac:spMk id="3" creationId="{D52D34AF-9F27-EEE8-0C26-A304091E543F}"/>
          </ac:spMkLst>
        </pc:spChg>
      </pc:sldChg>
      <pc:sldChg chg="modSp add mod">
        <pc:chgData name="pascal dugast" userId="893d2af03c1cfccb" providerId="LiveId" clId="{F41CAA6E-F907-482B-B08E-EBEAA91B6519}" dt="2024-11-13T16:46:30.814" v="2336" actId="20577"/>
        <pc:sldMkLst>
          <pc:docMk/>
          <pc:sldMk cId="2417507423" sldId="691"/>
        </pc:sldMkLst>
        <pc:spChg chg="mod">
          <ac:chgData name="pascal dugast" userId="893d2af03c1cfccb" providerId="LiveId" clId="{F41CAA6E-F907-482B-B08E-EBEAA91B6519}" dt="2024-11-13T16:46:30.814" v="2336" actId="20577"/>
          <ac:spMkLst>
            <pc:docMk/>
            <pc:sldMk cId="2417507423" sldId="691"/>
            <ac:spMk id="3" creationId="{5294383E-86E3-5BA0-32B8-CFA421261DB3}"/>
          </ac:spMkLst>
        </pc:spChg>
      </pc:sldChg>
      <pc:sldChg chg="addSp modSp add mod modTransition">
        <pc:chgData name="pascal dugast" userId="893d2af03c1cfccb" providerId="LiveId" clId="{F41CAA6E-F907-482B-B08E-EBEAA91B6519}" dt="2024-11-15T14:36:41.907" v="3474"/>
        <pc:sldMkLst>
          <pc:docMk/>
          <pc:sldMk cId="2501646861" sldId="692"/>
        </pc:sldMkLst>
        <pc:spChg chg="mod">
          <ac:chgData name="pascal dugast" userId="893d2af03c1cfccb" providerId="LiveId" clId="{F41CAA6E-F907-482B-B08E-EBEAA91B6519}" dt="2024-11-13T17:02:02.721" v="2350" actId="20577"/>
          <ac:spMkLst>
            <pc:docMk/>
            <pc:sldMk cId="2501646861" sldId="692"/>
            <ac:spMk id="13" creationId="{0F6F7167-D157-4DAB-6136-A1B86698B138}"/>
          </ac:spMkLst>
        </pc:spChg>
        <pc:picChg chg="add mod">
          <ac:chgData name="pascal dugast" userId="893d2af03c1cfccb" providerId="LiveId" clId="{F41CAA6E-F907-482B-B08E-EBEAA91B6519}" dt="2024-11-13T17:03:50.094" v="2360" actId="14100"/>
          <ac:picMkLst>
            <pc:docMk/>
            <pc:sldMk cId="2501646861" sldId="692"/>
            <ac:picMk id="4" creationId="{EDBD372E-A22E-341F-DA70-25323CFB446B}"/>
          </ac:picMkLst>
        </pc:picChg>
      </pc:sldChg>
      <pc:sldChg chg="addSp delSp modSp add mod modTransition">
        <pc:chgData name="pascal dugast" userId="893d2af03c1cfccb" providerId="LiveId" clId="{F41CAA6E-F907-482B-B08E-EBEAA91B6519}" dt="2024-11-15T14:36:54.628" v="3475"/>
        <pc:sldMkLst>
          <pc:docMk/>
          <pc:sldMk cId="3661287868" sldId="693"/>
        </pc:sldMkLst>
        <pc:spChg chg="mod">
          <ac:chgData name="pascal dugast" userId="893d2af03c1cfccb" providerId="LiveId" clId="{F41CAA6E-F907-482B-B08E-EBEAA91B6519}" dt="2024-11-13T17:04:13.720" v="2392" actId="5793"/>
          <ac:spMkLst>
            <pc:docMk/>
            <pc:sldMk cId="3661287868" sldId="693"/>
            <ac:spMk id="13" creationId="{022E4514-471D-828D-56CC-1A5F92A052B4}"/>
          </ac:spMkLst>
        </pc:spChg>
        <pc:picChg chg="del">
          <ac:chgData name="pascal dugast" userId="893d2af03c1cfccb" providerId="LiveId" clId="{F41CAA6E-F907-482B-B08E-EBEAA91B6519}" dt="2024-11-13T17:04:16.122" v="2393" actId="478"/>
          <ac:picMkLst>
            <pc:docMk/>
            <pc:sldMk cId="3661287868" sldId="693"/>
            <ac:picMk id="4" creationId="{11176B88-B1A5-E058-D509-8AD85B9389D0}"/>
          </ac:picMkLst>
        </pc:picChg>
        <pc:picChg chg="add mod">
          <ac:chgData name="pascal dugast" userId="893d2af03c1cfccb" providerId="LiveId" clId="{F41CAA6E-F907-482B-B08E-EBEAA91B6519}" dt="2024-11-13T17:05:16.361" v="2402" actId="14100"/>
          <ac:picMkLst>
            <pc:docMk/>
            <pc:sldMk cId="3661287868" sldId="693"/>
            <ac:picMk id="5" creationId="{6081D0A4-7F14-EBD4-575E-E40637020738}"/>
          </ac:picMkLst>
        </pc:picChg>
      </pc:sldChg>
      <pc:sldChg chg="addSp delSp modSp add mod modTransition">
        <pc:chgData name="pascal dugast" userId="893d2af03c1cfccb" providerId="LiveId" clId="{F41CAA6E-F907-482B-B08E-EBEAA91B6519}" dt="2024-11-15T14:37:01.460" v="3476"/>
        <pc:sldMkLst>
          <pc:docMk/>
          <pc:sldMk cId="2896226791" sldId="694"/>
        </pc:sldMkLst>
        <pc:spChg chg="mod">
          <ac:chgData name="pascal dugast" userId="893d2af03c1cfccb" providerId="LiveId" clId="{F41CAA6E-F907-482B-B08E-EBEAA91B6519}" dt="2024-11-13T17:09:20.316" v="2428" actId="1076"/>
          <ac:spMkLst>
            <pc:docMk/>
            <pc:sldMk cId="2896226791" sldId="694"/>
            <ac:spMk id="2" creationId="{F9C2E98B-F790-CFF9-8FF6-6F3EFDC83C4B}"/>
          </ac:spMkLst>
        </pc:spChg>
        <pc:picChg chg="add mod">
          <ac:chgData name="pascal dugast" userId="893d2af03c1cfccb" providerId="LiveId" clId="{F41CAA6E-F907-482B-B08E-EBEAA91B6519}" dt="2024-11-13T17:09:23.784" v="2429" actId="14100"/>
          <ac:picMkLst>
            <pc:docMk/>
            <pc:sldMk cId="2896226791" sldId="694"/>
            <ac:picMk id="4" creationId="{AEF36EB1-6FD8-899C-0917-67184E1047F4}"/>
          </ac:picMkLst>
        </pc:picChg>
        <pc:picChg chg="del">
          <ac:chgData name="pascal dugast" userId="893d2af03c1cfccb" providerId="LiveId" clId="{F41CAA6E-F907-482B-B08E-EBEAA91B6519}" dt="2024-11-13T17:05:33.688" v="2404" actId="478"/>
          <ac:picMkLst>
            <pc:docMk/>
            <pc:sldMk cId="2896226791" sldId="694"/>
            <ac:picMk id="5" creationId="{5B51E019-413A-4AFC-2541-6B0E1A99CCEB}"/>
          </ac:picMkLst>
        </pc:picChg>
      </pc:sldChg>
      <pc:sldChg chg="addSp delSp modSp add mod">
        <pc:chgData name="pascal dugast" userId="893d2af03c1cfccb" providerId="LiveId" clId="{F41CAA6E-F907-482B-B08E-EBEAA91B6519}" dt="2024-11-13T17:09:14.306" v="2427" actId="14100"/>
        <pc:sldMkLst>
          <pc:docMk/>
          <pc:sldMk cId="2885727552" sldId="695"/>
        </pc:sldMkLst>
        <pc:spChg chg="mod">
          <ac:chgData name="pascal dugast" userId="893d2af03c1cfccb" providerId="LiveId" clId="{F41CAA6E-F907-482B-B08E-EBEAA91B6519}" dt="2024-11-13T17:09:09.284" v="2426" actId="1076"/>
          <ac:spMkLst>
            <pc:docMk/>
            <pc:sldMk cId="2885727552" sldId="695"/>
            <ac:spMk id="2" creationId="{F42BB256-AE0F-1736-1E65-3F996FBB4013}"/>
          </ac:spMkLst>
        </pc:spChg>
        <pc:picChg chg="del">
          <ac:chgData name="pascal dugast" userId="893d2af03c1cfccb" providerId="LiveId" clId="{F41CAA6E-F907-482B-B08E-EBEAA91B6519}" dt="2024-11-13T17:06:43.423" v="2412" actId="478"/>
          <ac:picMkLst>
            <pc:docMk/>
            <pc:sldMk cId="2885727552" sldId="695"/>
            <ac:picMk id="4" creationId="{A7A47B4C-B843-5B71-BCCF-F92110096AC2}"/>
          </ac:picMkLst>
        </pc:picChg>
        <pc:picChg chg="add mod">
          <ac:chgData name="pascal dugast" userId="893d2af03c1cfccb" providerId="LiveId" clId="{F41CAA6E-F907-482B-B08E-EBEAA91B6519}" dt="2024-11-13T17:09:14.306" v="2427" actId="14100"/>
          <ac:picMkLst>
            <pc:docMk/>
            <pc:sldMk cId="2885727552" sldId="695"/>
            <ac:picMk id="5" creationId="{A77D9FF0-7E36-AF4F-9C10-9C1E439D3B21}"/>
          </ac:picMkLst>
        </pc:picChg>
      </pc:sldChg>
      <pc:sldChg chg="addSp delSp modSp add mod modTransition">
        <pc:chgData name="pascal dugast" userId="893d2af03c1cfccb" providerId="LiveId" clId="{F41CAA6E-F907-482B-B08E-EBEAA91B6519}" dt="2024-11-15T14:37:08.216" v="3477"/>
        <pc:sldMkLst>
          <pc:docMk/>
          <pc:sldMk cId="3268766890" sldId="696"/>
        </pc:sldMkLst>
        <pc:spChg chg="mod">
          <ac:chgData name="pascal dugast" userId="893d2af03c1cfccb" providerId="LiveId" clId="{F41CAA6E-F907-482B-B08E-EBEAA91B6519}" dt="2024-11-13T17:08:55.732" v="2424" actId="1076"/>
          <ac:spMkLst>
            <pc:docMk/>
            <pc:sldMk cId="3268766890" sldId="696"/>
            <ac:spMk id="2" creationId="{BFC699AF-2E52-AB2E-3138-2E57BA53087F}"/>
          </ac:spMkLst>
        </pc:spChg>
        <pc:picChg chg="add mod">
          <ac:chgData name="pascal dugast" userId="893d2af03c1cfccb" providerId="LiveId" clId="{F41CAA6E-F907-482B-B08E-EBEAA91B6519}" dt="2024-11-13T17:09:00.454" v="2425" actId="14100"/>
          <ac:picMkLst>
            <pc:docMk/>
            <pc:sldMk cId="3268766890" sldId="696"/>
            <ac:picMk id="4" creationId="{82E466E0-AF05-5CC9-F54B-35A02C04EFB1}"/>
          </ac:picMkLst>
        </pc:picChg>
        <pc:picChg chg="del">
          <ac:chgData name="pascal dugast" userId="893d2af03c1cfccb" providerId="LiveId" clId="{F41CAA6E-F907-482B-B08E-EBEAA91B6519}" dt="2024-11-13T17:08:37.378" v="2419" actId="478"/>
          <ac:picMkLst>
            <pc:docMk/>
            <pc:sldMk cId="3268766890" sldId="696"/>
            <ac:picMk id="5" creationId="{659806E1-D76F-8171-8F68-6B5C5138CE9B}"/>
          </ac:picMkLst>
        </pc:picChg>
      </pc:sldChg>
      <pc:sldChg chg="addSp delSp modSp add mod modTransition">
        <pc:chgData name="pascal dugast" userId="893d2af03c1cfccb" providerId="LiveId" clId="{F41CAA6E-F907-482B-B08E-EBEAA91B6519}" dt="2024-11-15T14:37:15.237" v="3478"/>
        <pc:sldMkLst>
          <pc:docMk/>
          <pc:sldMk cId="2283303492" sldId="697"/>
        </pc:sldMkLst>
        <pc:picChg chg="del">
          <ac:chgData name="pascal dugast" userId="893d2af03c1cfccb" providerId="LiveId" clId="{F41CAA6E-F907-482B-B08E-EBEAA91B6519}" dt="2024-11-13T17:10:15.094" v="2431" actId="478"/>
          <ac:picMkLst>
            <pc:docMk/>
            <pc:sldMk cId="2283303492" sldId="697"/>
            <ac:picMk id="4" creationId="{47BCEF17-5104-526F-F9CC-E59DA5A2278E}"/>
          </ac:picMkLst>
        </pc:picChg>
        <pc:picChg chg="add mod">
          <ac:chgData name="pascal dugast" userId="893d2af03c1cfccb" providerId="LiveId" clId="{F41CAA6E-F907-482B-B08E-EBEAA91B6519}" dt="2024-11-13T17:10:35.585" v="2436" actId="14100"/>
          <ac:picMkLst>
            <pc:docMk/>
            <pc:sldMk cId="2283303492" sldId="697"/>
            <ac:picMk id="5" creationId="{48F0DBB3-828C-D9F7-7A2E-4AEF50AF4C4F}"/>
          </ac:picMkLst>
        </pc:picChg>
      </pc:sldChg>
      <pc:sldChg chg="addSp modSp add mod ord modTransition">
        <pc:chgData name="pascal dugast" userId="893d2af03c1cfccb" providerId="LiveId" clId="{F41CAA6E-F907-482B-B08E-EBEAA91B6519}" dt="2024-11-15T14:45:07.740" v="3520"/>
        <pc:sldMkLst>
          <pc:docMk/>
          <pc:sldMk cId="3777565280" sldId="698"/>
        </pc:sldMkLst>
        <pc:spChg chg="mod">
          <ac:chgData name="pascal dugast" userId="893d2af03c1cfccb" providerId="LiveId" clId="{F41CAA6E-F907-482B-B08E-EBEAA91B6519}" dt="2024-11-14T14:12:03.499" v="2678" actId="14100"/>
          <ac:spMkLst>
            <pc:docMk/>
            <pc:sldMk cId="3777565280" sldId="698"/>
            <ac:spMk id="3" creationId="{102408FE-DDF3-4EB1-7F54-F36F75F21C58}"/>
          </ac:spMkLst>
        </pc:spChg>
        <pc:picChg chg="add mod">
          <ac:chgData name="pascal dugast" userId="893d2af03c1cfccb" providerId="LiveId" clId="{F41CAA6E-F907-482B-B08E-EBEAA91B6519}" dt="2024-11-14T14:16:09.067" v="2687" actId="1076"/>
          <ac:picMkLst>
            <pc:docMk/>
            <pc:sldMk cId="3777565280" sldId="698"/>
            <ac:picMk id="4" creationId="{DEEFF1FC-FD36-C1E0-9C68-788BBF9A008C}"/>
          </ac:picMkLst>
        </pc:picChg>
        <pc:picChg chg="mod">
          <ac:chgData name="pascal dugast" userId="893d2af03c1cfccb" providerId="LiveId" clId="{F41CAA6E-F907-482B-B08E-EBEAA91B6519}" dt="2024-11-14T14:16:14.603" v="2688" actId="1076"/>
          <ac:picMkLst>
            <pc:docMk/>
            <pc:sldMk cId="3777565280" sldId="698"/>
            <ac:picMk id="47108" creationId="{234B9494-BF8C-C401-0E2F-FC5F7F13C967}"/>
          </ac:picMkLst>
        </pc:picChg>
      </pc:sldChg>
      <pc:sldChg chg="modSp add mod modTransition">
        <pc:chgData name="pascal dugast" userId="893d2af03c1cfccb" providerId="LiveId" clId="{F41CAA6E-F907-482B-B08E-EBEAA91B6519}" dt="2024-11-15T14:42:54.778" v="3509"/>
        <pc:sldMkLst>
          <pc:docMk/>
          <pc:sldMk cId="1577968340" sldId="699"/>
        </pc:sldMkLst>
        <pc:spChg chg="mod">
          <ac:chgData name="pascal dugast" userId="893d2af03c1cfccb" providerId="LiveId" clId="{F41CAA6E-F907-482B-B08E-EBEAA91B6519}" dt="2024-11-15T13:24:49.444" v="3186" actId="1076"/>
          <ac:spMkLst>
            <pc:docMk/>
            <pc:sldMk cId="1577968340" sldId="699"/>
            <ac:spMk id="2" creationId="{51D9E82D-6729-1418-AB1E-F6E164FD3A07}"/>
          </ac:spMkLst>
        </pc:spChg>
        <pc:spChg chg="mod">
          <ac:chgData name="pascal dugast" userId="893d2af03c1cfccb" providerId="LiveId" clId="{F41CAA6E-F907-482B-B08E-EBEAA91B6519}" dt="2024-11-15T13:24:21.786" v="3185" actId="255"/>
          <ac:spMkLst>
            <pc:docMk/>
            <pc:sldMk cId="1577968340" sldId="699"/>
            <ac:spMk id="3" creationId="{58AAD0DA-8052-2036-2728-86F11940F0A5}"/>
          </ac:spMkLst>
        </pc:spChg>
      </pc:sldChg>
      <pc:sldChg chg="add del">
        <pc:chgData name="pascal dugast" userId="893d2af03c1cfccb" providerId="LiveId" clId="{F41CAA6E-F907-482B-B08E-EBEAA91B6519}" dt="2024-11-15T13:13:57.795" v="2717" actId="2696"/>
        <pc:sldMkLst>
          <pc:docMk/>
          <pc:sldMk cId="2044886422" sldId="699"/>
        </pc:sldMkLst>
      </pc:sldChg>
      <pc:sldChg chg="modSp add mod">
        <pc:chgData name="pascal dugast" userId="893d2af03c1cfccb" providerId="LiveId" clId="{F41CAA6E-F907-482B-B08E-EBEAA91B6519}" dt="2024-11-15T13:31:38.494" v="3229" actId="1076"/>
        <pc:sldMkLst>
          <pc:docMk/>
          <pc:sldMk cId="150857257" sldId="700"/>
        </pc:sldMkLst>
        <pc:spChg chg="mod">
          <ac:chgData name="pascal dugast" userId="893d2af03c1cfccb" providerId="LiveId" clId="{F41CAA6E-F907-482B-B08E-EBEAA91B6519}" dt="2024-11-15T13:31:38.494" v="3229" actId="1076"/>
          <ac:spMkLst>
            <pc:docMk/>
            <pc:sldMk cId="150857257" sldId="700"/>
            <ac:spMk id="3" creationId="{C6017F27-019A-75EA-0567-A291F81E25D3}"/>
          </ac:spMkLst>
        </pc:spChg>
      </pc:sldChg>
      <pc:sldChg chg="addSp delSp modSp add mod">
        <pc:chgData name="pascal dugast" userId="893d2af03c1cfccb" providerId="LiveId" clId="{F41CAA6E-F907-482B-B08E-EBEAA91B6519}" dt="2024-11-15T13:51:56.433" v="3291" actId="1076"/>
        <pc:sldMkLst>
          <pc:docMk/>
          <pc:sldMk cId="3407629861" sldId="701"/>
        </pc:sldMkLst>
        <pc:spChg chg="mod">
          <ac:chgData name="pascal dugast" userId="893d2af03c1cfccb" providerId="LiveId" clId="{F41CAA6E-F907-482B-B08E-EBEAA91B6519}" dt="2024-11-15T13:46:34.895" v="3280" actId="1076"/>
          <ac:spMkLst>
            <pc:docMk/>
            <pc:sldMk cId="3407629861" sldId="701"/>
            <ac:spMk id="2" creationId="{3C45BF3C-24C1-96E1-431A-BCF6A8A8E0F5}"/>
          </ac:spMkLst>
        </pc:spChg>
        <pc:picChg chg="del">
          <ac:chgData name="pascal dugast" userId="893d2af03c1cfccb" providerId="LiveId" clId="{F41CAA6E-F907-482B-B08E-EBEAA91B6519}" dt="2024-11-15T13:45:52.217" v="3272" actId="478"/>
          <ac:picMkLst>
            <pc:docMk/>
            <pc:sldMk cId="3407629861" sldId="701"/>
            <ac:picMk id="4" creationId="{BA9AFCE4-0DF4-889C-5577-02085EE9760E}"/>
          </ac:picMkLst>
        </pc:picChg>
        <pc:picChg chg="add mod">
          <ac:chgData name="pascal dugast" userId="893d2af03c1cfccb" providerId="LiveId" clId="{F41CAA6E-F907-482B-B08E-EBEAA91B6519}" dt="2024-11-15T13:51:54.622" v="3290" actId="1076"/>
          <ac:picMkLst>
            <pc:docMk/>
            <pc:sldMk cId="3407629861" sldId="701"/>
            <ac:picMk id="5" creationId="{1DF79D7F-F0BA-3000-C1BE-32EF031A2429}"/>
          </ac:picMkLst>
        </pc:picChg>
        <pc:picChg chg="add del mod">
          <ac:chgData name="pascal dugast" userId="893d2af03c1cfccb" providerId="LiveId" clId="{F41CAA6E-F907-482B-B08E-EBEAA91B6519}" dt="2024-11-15T13:50:55.822" v="3285" actId="478"/>
          <ac:picMkLst>
            <pc:docMk/>
            <pc:sldMk cId="3407629861" sldId="701"/>
            <ac:picMk id="7" creationId="{ADA06ABD-F708-687C-7C2E-149EEE2145EA}"/>
          </ac:picMkLst>
        </pc:picChg>
        <pc:picChg chg="add mod">
          <ac:chgData name="pascal dugast" userId="893d2af03c1cfccb" providerId="LiveId" clId="{F41CAA6E-F907-482B-B08E-EBEAA91B6519}" dt="2024-11-15T13:51:56.433" v="3291" actId="1076"/>
          <ac:picMkLst>
            <pc:docMk/>
            <pc:sldMk cId="3407629861" sldId="701"/>
            <ac:picMk id="9" creationId="{7EFC17CF-F0CF-B505-901D-5E74F52FBFEE}"/>
          </ac:picMkLst>
        </pc:picChg>
      </pc:sldChg>
      <pc:sldChg chg="modSp add mod modTransition">
        <pc:chgData name="pascal dugast" userId="893d2af03c1cfccb" providerId="LiveId" clId="{F41CAA6E-F907-482B-B08E-EBEAA91B6519}" dt="2024-11-15T14:22:58.167" v="3433"/>
        <pc:sldMkLst>
          <pc:docMk/>
          <pc:sldMk cId="2446058556" sldId="702"/>
        </pc:sldMkLst>
        <pc:spChg chg="mod">
          <ac:chgData name="pascal dugast" userId="893d2af03c1cfccb" providerId="LiveId" clId="{F41CAA6E-F907-482B-B08E-EBEAA91B6519}" dt="2024-11-15T14:12:44.579" v="3375" actId="2711"/>
          <ac:spMkLst>
            <pc:docMk/>
            <pc:sldMk cId="2446058556" sldId="702"/>
            <ac:spMk id="3" creationId="{6A0FAD47-F5ED-EB6C-BA4E-4753589991E3}"/>
          </ac:spMkLst>
        </pc:spChg>
      </pc:sldChg>
      <pc:sldChg chg="modSp add mod modTransition">
        <pc:chgData name="pascal dugast" userId="893d2af03c1cfccb" providerId="LiveId" clId="{F41CAA6E-F907-482B-B08E-EBEAA91B6519}" dt="2024-11-15T14:23:14.680" v="3435"/>
        <pc:sldMkLst>
          <pc:docMk/>
          <pc:sldMk cId="3682218673" sldId="703"/>
        </pc:sldMkLst>
        <pc:spChg chg="mod">
          <ac:chgData name="pascal dugast" userId="893d2af03c1cfccb" providerId="LiveId" clId="{F41CAA6E-F907-482B-B08E-EBEAA91B6519}" dt="2024-11-15T14:13:42.884" v="3404" actId="20577"/>
          <ac:spMkLst>
            <pc:docMk/>
            <pc:sldMk cId="3682218673" sldId="703"/>
            <ac:spMk id="3" creationId="{FB19E4F3-3DB2-DAE9-3ABB-41AADCE22521}"/>
          </ac:spMkLst>
        </pc:spChg>
      </pc:sldChg>
      <pc:sldMasterChg chg="del delSldLayout">
        <pc:chgData name="pascal dugast" userId="893d2af03c1cfccb" providerId="LiveId" clId="{F41CAA6E-F907-482B-B08E-EBEAA91B6519}" dt="2024-11-13T15:40:20.603" v="1770" actId="47"/>
        <pc:sldMasterMkLst>
          <pc:docMk/>
          <pc:sldMasterMk cId="4198651722" sldId="2147484057"/>
        </pc:sldMasterMkLst>
        <pc:sldLayoutChg chg="del">
          <pc:chgData name="pascal dugast" userId="893d2af03c1cfccb" providerId="LiveId" clId="{F41CAA6E-F907-482B-B08E-EBEAA91B6519}" dt="2024-11-13T15:40:20.603" v="1770" actId="47"/>
          <pc:sldLayoutMkLst>
            <pc:docMk/>
            <pc:sldMasterMk cId="4198651722" sldId="2147484057"/>
            <pc:sldLayoutMk cId="1988007220" sldId="2147484058"/>
          </pc:sldLayoutMkLst>
        </pc:sldLayoutChg>
        <pc:sldLayoutChg chg="del">
          <pc:chgData name="pascal dugast" userId="893d2af03c1cfccb" providerId="LiveId" clId="{F41CAA6E-F907-482B-B08E-EBEAA91B6519}" dt="2024-11-13T15:40:20.603" v="1770" actId="47"/>
          <pc:sldLayoutMkLst>
            <pc:docMk/>
            <pc:sldMasterMk cId="4198651722" sldId="2147484057"/>
            <pc:sldLayoutMk cId="2274532719" sldId="2147484059"/>
          </pc:sldLayoutMkLst>
        </pc:sldLayoutChg>
        <pc:sldLayoutChg chg="del">
          <pc:chgData name="pascal dugast" userId="893d2af03c1cfccb" providerId="LiveId" clId="{F41CAA6E-F907-482B-B08E-EBEAA91B6519}" dt="2024-11-13T15:40:20.603" v="1770" actId="47"/>
          <pc:sldLayoutMkLst>
            <pc:docMk/>
            <pc:sldMasterMk cId="4198651722" sldId="2147484057"/>
            <pc:sldLayoutMk cId="1719271879" sldId="2147484060"/>
          </pc:sldLayoutMkLst>
        </pc:sldLayoutChg>
        <pc:sldLayoutChg chg="del">
          <pc:chgData name="pascal dugast" userId="893d2af03c1cfccb" providerId="LiveId" clId="{F41CAA6E-F907-482B-B08E-EBEAA91B6519}" dt="2024-11-13T15:40:20.603" v="1770" actId="47"/>
          <pc:sldLayoutMkLst>
            <pc:docMk/>
            <pc:sldMasterMk cId="4198651722" sldId="2147484057"/>
            <pc:sldLayoutMk cId="1741152557" sldId="2147484061"/>
          </pc:sldLayoutMkLst>
        </pc:sldLayoutChg>
        <pc:sldLayoutChg chg="del">
          <pc:chgData name="pascal dugast" userId="893d2af03c1cfccb" providerId="LiveId" clId="{F41CAA6E-F907-482B-B08E-EBEAA91B6519}" dt="2024-11-13T15:40:20.603" v="1770" actId="47"/>
          <pc:sldLayoutMkLst>
            <pc:docMk/>
            <pc:sldMasterMk cId="4198651722" sldId="2147484057"/>
            <pc:sldLayoutMk cId="4143727753" sldId="2147484062"/>
          </pc:sldLayoutMkLst>
        </pc:sldLayoutChg>
        <pc:sldLayoutChg chg="del">
          <pc:chgData name="pascal dugast" userId="893d2af03c1cfccb" providerId="LiveId" clId="{F41CAA6E-F907-482B-B08E-EBEAA91B6519}" dt="2024-11-13T15:40:20.603" v="1770" actId="47"/>
          <pc:sldLayoutMkLst>
            <pc:docMk/>
            <pc:sldMasterMk cId="4198651722" sldId="2147484057"/>
            <pc:sldLayoutMk cId="684823107" sldId="2147484063"/>
          </pc:sldLayoutMkLst>
        </pc:sldLayoutChg>
        <pc:sldLayoutChg chg="del">
          <pc:chgData name="pascal dugast" userId="893d2af03c1cfccb" providerId="LiveId" clId="{F41CAA6E-F907-482B-B08E-EBEAA91B6519}" dt="2024-11-13T15:40:20.603" v="1770" actId="47"/>
          <pc:sldLayoutMkLst>
            <pc:docMk/>
            <pc:sldMasterMk cId="4198651722" sldId="2147484057"/>
            <pc:sldLayoutMk cId="2560844751" sldId="2147484064"/>
          </pc:sldLayoutMkLst>
        </pc:sldLayoutChg>
        <pc:sldLayoutChg chg="del">
          <pc:chgData name="pascal dugast" userId="893d2af03c1cfccb" providerId="LiveId" clId="{F41CAA6E-F907-482B-B08E-EBEAA91B6519}" dt="2024-11-13T15:40:20.603" v="1770" actId="47"/>
          <pc:sldLayoutMkLst>
            <pc:docMk/>
            <pc:sldMasterMk cId="4198651722" sldId="2147484057"/>
            <pc:sldLayoutMk cId="3862441619" sldId="2147484065"/>
          </pc:sldLayoutMkLst>
        </pc:sldLayoutChg>
        <pc:sldLayoutChg chg="del">
          <pc:chgData name="pascal dugast" userId="893d2af03c1cfccb" providerId="LiveId" clId="{F41CAA6E-F907-482B-B08E-EBEAA91B6519}" dt="2024-11-13T15:40:20.603" v="1770" actId="47"/>
          <pc:sldLayoutMkLst>
            <pc:docMk/>
            <pc:sldMasterMk cId="4198651722" sldId="2147484057"/>
            <pc:sldLayoutMk cId="4051200879" sldId="2147484066"/>
          </pc:sldLayoutMkLst>
        </pc:sldLayoutChg>
        <pc:sldLayoutChg chg="del">
          <pc:chgData name="pascal dugast" userId="893d2af03c1cfccb" providerId="LiveId" clId="{F41CAA6E-F907-482B-B08E-EBEAA91B6519}" dt="2024-11-13T15:40:20.603" v="1770" actId="47"/>
          <pc:sldLayoutMkLst>
            <pc:docMk/>
            <pc:sldMasterMk cId="4198651722" sldId="2147484057"/>
            <pc:sldLayoutMk cId="2065703013" sldId="2147484067"/>
          </pc:sldLayoutMkLst>
        </pc:sldLayoutChg>
        <pc:sldLayoutChg chg="del">
          <pc:chgData name="pascal dugast" userId="893d2af03c1cfccb" providerId="LiveId" clId="{F41CAA6E-F907-482B-B08E-EBEAA91B6519}" dt="2024-11-13T15:40:20.603" v="1770" actId="47"/>
          <pc:sldLayoutMkLst>
            <pc:docMk/>
            <pc:sldMasterMk cId="4198651722" sldId="2147484057"/>
            <pc:sldLayoutMk cId="3385221730" sldId="2147484068"/>
          </pc:sldLayoutMkLst>
        </pc:sldLayoutChg>
      </pc:sldMasterChg>
    </pc:docChg>
  </pc:docChgLst>
  <pc:docChgLst>
    <pc:chgData name="pascal dugast" userId="893d2af03c1cfccb" providerId="LiveId" clId="{54FD442B-DD69-4596-B928-036E1FC079C6}"/>
    <pc:docChg chg="modSld">
      <pc:chgData name="pascal dugast" userId="893d2af03c1cfccb" providerId="LiveId" clId="{54FD442B-DD69-4596-B928-036E1FC079C6}" dt="2024-12-17T13:43:30.709" v="0" actId="1076"/>
      <pc:docMkLst>
        <pc:docMk/>
      </pc:docMkLst>
      <pc:sldChg chg="modSp mod">
        <pc:chgData name="pascal dugast" userId="893d2af03c1cfccb" providerId="LiveId" clId="{54FD442B-DD69-4596-B928-036E1FC079C6}" dt="2024-12-17T13:43:30.709" v="0" actId="1076"/>
        <pc:sldMkLst>
          <pc:docMk/>
          <pc:sldMk cId="1577968340" sldId="699"/>
        </pc:sldMkLst>
        <pc:spChg chg="mod">
          <ac:chgData name="pascal dugast" userId="893d2af03c1cfccb" providerId="LiveId" clId="{54FD442B-DD69-4596-B928-036E1FC079C6}" dt="2024-12-17T13:43:30.709" v="0" actId="1076"/>
          <ac:spMkLst>
            <pc:docMk/>
            <pc:sldMk cId="1577968340" sldId="699"/>
            <ac:spMk id="3" creationId="{58AAD0DA-8052-2036-2728-86F11940F0A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968A07E6-18A3-41D7-ADDD-3991D2D89EF9}" type="datetimeFigureOut">
              <a:rPr lang="fr-FR" smtClean="0"/>
              <a:pPr/>
              <a:t>17/12/2024</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36C1AAC0-7E03-4394-91CE-0681BC3DA0FD}" type="slidenum">
              <a:rPr lang="fr-FR" smtClean="0"/>
              <a:pPr/>
              <a:t>‹N°›</a:t>
            </a:fld>
            <a:endParaRPr lang="fr-FR"/>
          </a:p>
        </p:txBody>
      </p:sp>
    </p:spTree>
    <p:extLst>
      <p:ext uri="{BB962C8B-B14F-4D97-AF65-F5344CB8AC3E}">
        <p14:creationId xmlns:p14="http://schemas.microsoft.com/office/powerpoint/2010/main" val="3029886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10"/>
          </p:nvPr>
        </p:nvSpPr>
        <p:spPr/>
        <p:txBody>
          <a:bodyPr rtlCol="0"/>
          <a:lstStyle/>
          <a:p>
            <a:pPr rtl="0"/>
            <a:fld id="{B8796F01-7154-41E0-B48B-A6921757531A}" type="slidenum">
              <a:rPr lang="fr-FR" smtClean="0"/>
              <a:pPr rtl="0"/>
              <a:t>31</a:t>
            </a:fld>
            <a:endParaRPr lang="fr-FR"/>
          </a:p>
        </p:txBody>
      </p:sp>
    </p:spTree>
    <p:extLst>
      <p:ext uri="{BB962C8B-B14F-4D97-AF65-F5344CB8AC3E}">
        <p14:creationId xmlns:p14="http://schemas.microsoft.com/office/powerpoint/2010/main" val="1607705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B8796F01-7154-41E0-B48B-A6921757531A}" type="slidenum">
              <a:rPr lang="fr-FR" smtClean="0"/>
              <a:pPr rtl="0"/>
              <a:t>32</a:t>
            </a:fld>
            <a:endParaRPr lang="fr-FR"/>
          </a:p>
        </p:txBody>
      </p:sp>
    </p:spTree>
    <p:extLst>
      <p:ext uri="{BB962C8B-B14F-4D97-AF65-F5344CB8AC3E}">
        <p14:creationId xmlns:p14="http://schemas.microsoft.com/office/powerpoint/2010/main" val="4139389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5D9F0-5021-D164-4D9F-D4EA380B631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4D52453-6477-9846-E8EC-F7F323A19C6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ECC2910-AE31-23C6-DF58-140661EA9888}"/>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C09B3046-F109-8FDC-166C-CA043AD2DCDE}"/>
              </a:ext>
            </a:extLst>
          </p:cNvPr>
          <p:cNvSpPr>
            <a:spLocks noGrp="1"/>
          </p:cNvSpPr>
          <p:nvPr>
            <p:ph type="sldNum" sz="quarter" idx="10"/>
          </p:nvPr>
        </p:nvSpPr>
        <p:spPr/>
        <p:txBody>
          <a:bodyPr/>
          <a:lstStyle/>
          <a:p>
            <a:pPr rtl="0"/>
            <a:fld id="{B8796F01-7154-41E0-B48B-A6921757531A}" type="slidenum">
              <a:rPr lang="fr-FR" smtClean="0"/>
              <a:pPr rtl="0"/>
              <a:t>33</a:t>
            </a:fld>
            <a:endParaRPr lang="fr-FR"/>
          </a:p>
        </p:txBody>
      </p:sp>
    </p:spTree>
    <p:extLst>
      <p:ext uri="{BB962C8B-B14F-4D97-AF65-F5344CB8AC3E}">
        <p14:creationId xmlns:p14="http://schemas.microsoft.com/office/powerpoint/2010/main" val="23668047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10"/>
          </p:nvPr>
        </p:nvSpPr>
        <p:spPr/>
        <p:txBody>
          <a:bodyPr rtlCol="0"/>
          <a:lstStyle/>
          <a:p>
            <a:pPr rtl="0"/>
            <a:fld id="{B8796F01-7154-41E0-B48B-A6921757531A}" type="slidenum">
              <a:rPr lang="fr-FR" smtClean="0"/>
              <a:pPr rtl="0"/>
              <a:t>34</a:t>
            </a:fld>
            <a:endParaRPr lang="fr-FR"/>
          </a:p>
        </p:txBody>
      </p:sp>
    </p:spTree>
    <p:extLst>
      <p:ext uri="{BB962C8B-B14F-4D97-AF65-F5344CB8AC3E}">
        <p14:creationId xmlns:p14="http://schemas.microsoft.com/office/powerpoint/2010/main" val="1284804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842C0-41BB-6046-16EE-2C2373BB57E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392C68C-BFDF-6D58-1321-58E0BC94082F}"/>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0513BDF4-D137-1DDC-BFFB-A17CDF19B1FD}"/>
              </a:ext>
            </a:extLst>
          </p:cNvPr>
          <p:cNvSpPr>
            <a:spLocks noGrp="1"/>
          </p:cNvSpPr>
          <p:nvPr>
            <p:ph type="body" idx="1"/>
          </p:nvPr>
        </p:nvSpPr>
        <p:spPr/>
        <p:txBody>
          <a:bodyPr rtlCol="0"/>
          <a:lstStyle/>
          <a:p>
            <a:pPr rtl="0"/>
            <a:endParaRPr lang="fr-FR"/>
          </a:p>
        </p:txBody>
      </p:sp>
      <p:sp>
        <p:nvSpPr>
          <p:cNvPr id="4" name="Espace réservé du numéro de diapositive 3">
            <a:extLst>
              <a:ext uri="{FF2B5EF4-FFF2-40B4-BE49-F238E27FC236}">
                <a16:creationId xmlns:a16="http://schemas.microsoft.com/office/drawing/2014/main" id="{F48E2B91-7C06-F05B-DEB3-157040E759DE}"/>
              </a:ext>
            </a:extLst>
          </p:cNvPr>
          <p:cNvSpPr>
            <a:spLocks noGrp="1"/>
          </p:cNvSpPr>
          <p:nvPr>
            <p:ph type="sldNum" sz="quarter" idx="10"/>
          </p:nvPr>
        </p:nvSpPr>
        <p:spPr/>
        <p:txBody>
          <a:bodyPr rtlCol="0"/>
          <a:lstStyle/>
          <a:p>
            <a:pPr rtl="0"/>
            <a:fld id="{B8796F01-7154-41E0-B48B-A6921757531A}" type="slidenum">
              <a:rPr lang="fr-FR" smtClean="0"/>
              <a:pPr rtl="0"/>
              <a:t>35</a:t>
            </a:fld>
            <a:endParaRPr lang="fr-FR"/>
          </a:p>
        </p:txBody>
      </p:sp>
    </p:spTree>
    <p:extLst>
      <p:ext uri="{BB962C8B-B14F-4D97-AF65-F5344CB8AC3E}">
        <p14:creationId xmlns:p14="http://schemas.microsoft.com/office/powerpoint/2010/main" val="477338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B8796F01-7154-41E0-B48B-A6921757531A}" type="slidenum">
              <a:rPr lang="fr-FR" smtClean="0"/>
              <a:pPr rtl="0"/>
              <a:t>36</a:t>
            </a:fld>
            <a:endParaRPr lang="fr-FR"/>
          </a:p>
        </p:txBody>
      </p:sp>
    </p:spTree>
    <p:extLst>
      <p:ext uri="{BB962C8B-B14F-4D97-AF65-F5344CB8AC3E}">
        <p14:creationId xmlns:p14="http://schemas.microsoft.com/office/powerpoint/2010/main" val="4092937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16E8A-6EA0-4E88-ED3A-1A0CCB34E62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CC90D8D-A7B7-232C-F68F-6BCBF54F61A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1673AD2-108E-632A-64C3-79310D695ADB}"/>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A35F4D4-F77C-17FD-A282-8214096E021B}"/>
              </a:ext>
            </a:extLst>
          </p:cNvPr>
          <p:cNvSpPr>
            <a:spLocks noGrp="1"/>
          </p:cNvSpPr>
          <p:nvPr>
            <p:ph type="sldNum" sz="quarter" idx="10"/>
          </p:nvPr>
        </p:nvSpPr>
        <p:spPr/>
        <p:txBody>
          <a:bodyPr/>
          <a:lstStyle/>
          <a:p>
            <a:pPr rtl="0"/>
            <a:fld id="{B8796F01-7154-41E0-B48B-A6921757531A}" type="slidenum">
              <a:rPr lang="fr-FR" smtClean="0"/>
              <a:pPr rtl="0"/>
              <a:t>37</a:t>
            </a:fld>
            <a:endParaRPr lang="fr-FR"/>
          </a:p>
        </p:txBody>
      </p:sp>
    </p:spTree>
    <p:extLst>
      <p:ext uri="{BB962C8B-B14F-4D97-AF65-F5344CB8AC3E}">
        <p14:creationId xmlns:p14="http://schemas.microsoft.com/office/powerpoint/2010/main" val="3182254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B8796F01-7154-41E0-B48B-A6921757531A}" type="slidenum">
              <a:rPr lang="fr-FR" smtClean="0"/>
              <a:pPr rtl="0"/>
              <a:t>38</a:t>
            </a:fld>
            <a:endParaRPr lang="fr-FR"/>
          </a:p>
        </p:txBody>
      </p:sp>
    </p:spTree>
    <p:extLst>
      <p:ext uri="{BB962C8B-B14F-4D97-AF65-F5344CB8AC3E}">
        <p14:creationId xmlns:p14="http://schemas.microsoft.com/office/powerpoint/2010/main" val="1414098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DE457-1E0B-FC8C-03AB-589528B1D4B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DCE7EC3-E144-F362-0980-2738F1FFD6E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83ABEFB-1028-F71B-9F69-BA191CE910D1}"/>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F85FAF73-70A8-E327-206C-A978CCA851F6}"/>
              </a:ext>
            </a:extLst>
          </p:cNvPr>
          <p:cNvSpPr>
            <a:spLocks noGrp="1"/>
          </p:cNvSpPr>
          <p:nvPr>
            <p:ph type="sldNum" sz="quarter" idx="10"/>
          </p:nvPr>
        </p:nvSpPr>
        <p:spPr/>
        <p:txBody>
          <a:bodyPr/>
          <a:lstStyle/>
          <a:p>
            <a:pPr rtl="0"/>
            <a:fld id="{B8796F01-7154-41E0-B48B-A6921757531A}" type="slidenum">
              <a:rPr lang="fr-FR" smtClean="0"/>
              <a:pPr rtl="0"/>
              <a:t>39</a:t>
            </a:fld>
            <a:endParaRPr lang="fr-FR"/>
          </a:p>
        </p:txBody>
      </p:sp>
    </p:spTree>
    <p:extLst>
      <p:ext uri="{BB962C8B-B14F-4D97-AF65-F5344CB8AC3E}">
        <p14:creationId xmlns:p14="http://schemas.microsoft.com/office/powerpoint/2010/main" val="28427299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B8796F01-7154-41E0-B48B-A6921757531A}" type="slidenum">
              <a:rPr lang="fr-FR" smtClean="0"/>
              <a:pPr rtl="0"/>
              <a:t>40</a:t>
            </a:fld>
            <a:endParaRPr lang="fr-FR"/>
          </a:p>
        </p:txBody>
      </p:sp>
    </p:spTree>
    <p:extLst>
      <p:ext uri="{BB962C8B-B14F-4D97-AF65-F5344CB8AC3E}">
        <p14:creationId xmlns:p14="http://schemas.microsoft.com/office/powerpoint/2010/main" val="3726316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F99E5-AF2A-AFF0-B953-6A6E5FC5107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1B4A8FB-7F04-B922-F5C3-3495C0685EB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65CFF3B-7242-47DC-71FF-6D96AB89F1DD}"/>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2019FC97-A149-AF26-11C7-FFC5A939A0A4}"/>
              </a:ext>
            </a:extLst>
          </p:cNvPr>
          <p:cNvSpPr>
            <a:spLocks noGrp="1"/>
          </p:cNvSpPr>
          <p:nvPr>
            <p:ph type="sldNum" sz="quarter" idx="10"/>
          </p:nvPr>
        </p:nvSpPr>
        <p:spPr/>
        <p:txBody>
          <a:bodyPr/>
          <a:lstStyle/>
          <a:p>
            <a:pPr rtl="0"/>
            <a:fld id="{B8796F01-7154-41E0-B48B-A6921757531A}" type="slidenum">
              <a:rPr lang="fr-FR" smtClean="0"/>
              <a:pPr rtl="0"/>
              <a:t>41</a:t>
            </a:fld>
            <a:endParaRPr lang="fr-FR"/>
          </a:p>
        </p:txBody>
      </p:sp>
    </p:spTree>
    <p:extLst>
      <p:ext uri="{BB962C8B-B14F-4D97-AF65-F5344CB8AC3E}">
        <p14:creationId xmlns:p14="http://schemas.microsoft.com/office/powerpoint/2010/main" val="37920255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B8796F01-7154-41E0-B48B-A6921757531A}" type="slidenum">
              <a:rPr lang="fr-FR" smtClean="0"/>
              <a:pPr rtl="0"/>
              <a:t>42</a:t>
            </a:fld>
            <a:endParaRPr lang="fr-FR"/>
          </a:p>
        </p:txBody>
      </p:sp>
    </p:spTree>
    <p:extLst>
      <p:ext uri="{BB962C8B-B14F-4D97-AF65-F5344CB8AC3E}">
        <p14:creationId xmlns:p14="http://schemas.microsoft.com/office/powerpoint/2010/main" val="18675256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B8796F01-7154-41E0-B48B-A6921757531A}" type="slidenum">
              <a:rPr lang="fr-FR" smtClean="0"/>
              <a:pPr rtl="0"/>
              <a:t>43</a:t>
            </a:fld>
            <a:endParaRPr lang="fr-FR"/>
          </a:p>
        </p:txBody>
      </p:sp>
    </p:spTree>
    <p:extLst>
      <p:ext uri="{BB962C8B-B14F-4D97-AF65-F5344CB8AC3E}">
        <p14:creationId xmlns:p14="http://schemas.microsoft.com/office/powerpoint/2010/main" val="5523206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C7CAC-EE19-C1A9-9C92-BDE7AC513A0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F165CA0-C696-1754-7AC3-6CB4F02F0CB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F2DBC3B-DFDF-B331-B86A-EAA34AC9F5B1}"/>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429724AC-D88D-A838-0F69-6818837CEFAE}"/>
              </a:ext>
            </a:extLst>
          </p:cNvPr>
          <p:cNvSpPr>
            <a:spLocks noGrp="1"/>
          </p:cNvSpPr>
          <p:nvPr>
            <p:ph type="sldNum" sz="quarter" idx="10"/>
          </p:nvPr>
        </p:nvSpPr>
        <p:spPr/>
        <p:txBody>
          <a:bodyPr/>
          <a:lstStyle/>
          <a:p>
            <a:pPr rtl="0"/>
            <a:fld id="{B8796F01-7154-41E0-B48B-A6921757531A}" type="slidenum">
              <a:rPr lang="fr-FR" smtClean="0"/>
              <a:pPr rtl="0"/>
              <a:t>44</a:t>
            </a:fld>
            <a:endParaRPr lang="fr-FR"/>
          </a:p>
        </p:txBody>
      </p:sp>
    </p:spTree>
    <p:extLst>
      <p:ext uri="{BB962C8B-B14F-4D97-AF65-F5344CB8AC3E}">
        <p14:creationId xmlns:p14="http://schemas.microsoft.com/office/powerpoint/2010/main" val="9374415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B8796F01-7154-41E0-B48B-A6921757531A}" type="slidenum">
              <a:rPr lang="fr-FR" smtClean="0"/>
              <a:pPr rtl="0"/>
              <a:t>45</a:t>
            </a:fld>
            <a:endParaRPr lang="fr-FR"/>
          </a:p>
        </p:txBody>
      </p:sp>
    </p:spTree>
    <p:extLst>
      <p:ext uri="{BB962C8B-B14F-4D97-AF65-F5344CB8AC3E}">
        <p14:creationId xmlns:p14="http://schemas.microsoft.com/office/powerpoint/2010/main" val="14463060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DD842-4FB7-4B21-ED50-145F1D06FBE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95A6EE5-1F85-D663-5717-CA3BAA9FBFA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E3807FB-577C-5E81-FF0B-4369BEA5B987}"/>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CA8D1ED1-434E-F5E4-DDB1-22C0201C2956}"/>
              </a:ext>
            </a:extLst>
          </p:cNvPr>
          <p:cNvSpPr>
            <a:spLocks noGrp="1"/>
          </p:cNvSpPr>
          <p:nvPr>
            <p:ph type="sldNum" sz="quarter" idx="10"/>
          </p:nvPr>
        </p:nvSpPr>
        <p:spPr/>
        <p:txBody>
          <a:bodyPr/>
          <a:lstStyle/>
          <a:p>
            <a:pPr rtl="0"/>
            <a:fld id="{B8796F01-7154-41E0-B48B-A6921757531A}" type="slidenum">
              <a:rPr lang="fr-FR" smtClean="0"/>
              <a:pPr rtl="0"/>
              <a:t>46</a:t>
            </a:fld>
            <a:endParaRPr lang="fr-FR"/>
          </a:p>
        </p:txBody>
      </p:sp>
    </p:spTree>
    <p:extLst>
      <p:ext uri="{BB962C8B-B14F-4D97-AF65-F5344CB8AC3E}">
        <p14:creationId xmlns:p14="http://schemas.microsoft.com/office/powerpoint/2010/main" val="36375575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B8796F01-7154-41E0-B48B-A6921757531A}" type="slidenum">
              <a:rPr lang="fr-FR" smtClean="0"/>
              <a:pPr rtl="0"/>
              <a:t>47</a:t>
            </a:fld>
            <a:endParaRPr lang="fr-FR"/>
          </a:p>
        </p:txBody>
      </p:sp>
    </p:spTree>
    <p:extLst>
      <p:ext uri="{BB962C8B-B14F-4D97-AF65-F5344CB8AC3E}">
        <p14:creationId xmlns:p14="http://schemas.microsoft.com/office/powerpoint/2010/main" val="32279613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2F6C6-5BEB-0B3F-2F84-74C4CA6D07E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C8C1EB8-1BFB-FCEB-B12F-FDAD96A5419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EAC0EA3-7696-E4B8-7960-425F58F93C47}"/>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9D707D1B-F7A3-68AA-BE54-0CE18BFC59A5}"/>
              </a:ext>
            </a:extLst>
          </p:cNvPr>
          <p:cNvSpPr>
            <a:spLocks noGrp="1"/>
          </p:cNvSpPr>
          <p:nvPr>
            <p:ph type="sldNum" sz="quarter" idx="10"/>
          </p:nvPr>
        </p:nvSpPr>
        <p:spPr/>
        <p:txBody>
          <a:bodyPr/>
          <a:lstStyle/>
          <a:p>
            <a:pPr rtl="0"/>
            <a:fld id="{B8796F01-7154-41E0-B48B-A6921757531A}" type="slidenum">
              <a:rPr lang="fr-FR" smtClean="0"/>
              <a:pPr rtl="0"/>
              <a:t>48</a:t>
            </a:fld>
            <a:endParaRPr lang="fr-FR"/>
          </a:p>
        </p:txBody>
      </p:sp>
    </p:spTree>
    <p:extLst>
      <p:ext uri="{BB962C8B-B14F-4D97-AF65-F5344CB8AC3E}">
        <p14:creationId xmlns:p14="http://schemas.microsoft.com/office/powerpoint/2010/main" val="27485728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B8796F01-7154-41E0-B48B-A6921757531A}" type="slidenum">
              <a:rPr lang="fr-FR" smtClean="0"/>
              <a:pPr rtl="0"/>
              <a:t>49</a:t>
            </a:fld>
            <a:endParaRPr lang="fr-FR"/>
          </a:p>
        </p:txBody>
      </p:sp>
    </p:spTree>
    <p:extLst>
      <p:ext uri="{BB962C8B-B14F-4D97-AF65-F5344CB8AC3E}">
        <p14:creationId xmlns:p14="http://schemas.microsoft.com/office/powerpoint/2010/main" val="29798427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319C7-8AD5-8244-3DDE-EDE6FC5C78E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62BD7B8-417B-38E2-B48B-597190C092D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2C20CBD-9423-6081-73CB-20E130FF6486}"/>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CB8BA9F7-E5BF-2DBA-A6F2-51DD2F67E57C}"/>
              </a:ext>
            </a:extLst>
          </p:cNvPr>
          <p:cNvSpPr>
            <a:spLocks noGrp="1"/>
          </p:cNvSpPr>
          <p:nvPr>
            <p:ph type="sldNum" sz="quarter" idx="10"/>
          </p:nvPr>
        </p:nvSpPr>
        <p:spPr/>
        <p:txBody>
          <a:bodyPr/>
          <a:lstStyle/>
          <a:p>
            <a:pPr rtl="0"/>
            <a:fld id="{B8796F01-7154-41E0-B48B-A6921757531A}" type="slidenum">
              <a:rPr lang="fr-FR" smtClean="0"/>
              <a:pPr rtl="0"/>
              <a:t>50</a:t>
            </a:fld>
            <a:endParaRPr lang="fr-FR"/>
          </a:p>
        </p:txBody>
      </p:sp>
    </p:spTree>
    <p:extLst>
      <p:ext uri="{BB962C8B-B14F-4D97-AF65-F5344CB8AC3E}">
        <p14:creationId xmlns:p14="http://schemas.microsoft.com/office/powerpoint/2010/main" val="21269186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B8796F01-7154-41E0-B48B-A6921757531A}" type="slidenum">
              <a:rPr lang="fr-FR" smtClean="0"/>
              <a:pPr rtl="0"/>
              <a:t>51</a:t>
            </a:fld>
            <a:endParaRPr lang="fr-FR"/>
          </a:p>
        </p:txBody>
      </p:sp>
    </p:spTree>
    <p:extLst>
      <p:ext uri="{BB962C8B-B14F-4D97-AF65-F5344CB8AC3E}">
        <p14:creationId xmlns:p14="http://schemas.microsoft.com/office/powerpoint/2010/main" val="42756324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76A7E-A6B4-513D-64EE-1FCE2C02F07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541F6B9-4060-25F7-2F33-0F3C327541E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BB2FB3E-67A1-75E1-ED65-38F327191E4C}"/>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8B58C913-8B3D-6AC9-75E3-86D4B85B2B48}"/>
              </a:ext>
            </a:extLst>
          </p:cNvPr>
          <p:cNvSpPr>
            <a:spLocks noGrp="1"/>
          </p:cNvSpPr>
          <p:nvPr>
            <p:ph type="sldNum" sz="quarter" idx="10"/>
          </p:nvPr>
        </p:nvSpPr>
        <p:spPr/>
        <p:txBody>
          <a:bodyPr/>
          <a:lstStyle/>
          <a:p>
            <a:pPr rtl="0"/>
            <a:fld id="{B8796F01-7154-41E0-B48B-A6921757531A}" type="slidenum">
              <a:rPr lang="fr-FR" smtClean="0"/>
              <a:pPr rtl="0"/>
              <a:t>52</a:t>
            </a:fld>
            <a:endParaRPr lang="fr-FR"/>
          </a:p>
        </p:txBody>
      </p:sp>
    </p:spTree>
    <p:extLst>
      <p:ext uri="{BB962C8B-B14F-4D97-AF65-F5344CB8AC3E}">
        <p14:creationId xmlns:p14="http://schemas.microsoft.com/office/powerpoint/2010/main" val="21122157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91670-9BBC-533C-581C-7C262DBBC08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BD17CF5-A971-E9AC-C422-300994007A8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415CB09-4508-0BD6-A97C-0F7A12EB0122}"/>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FC7A555E-9D3C-61AE-5A70-341F3216F407}"/>
              </a:ext>
            </a:extLst>
          </p:cNvPr>
          <p:cNvSpPr>
            <a:spLocks noGrp="1"/>
          </p:cNvSpPr>
          <p:nvPr>
            <p:ph type="sldNum" sz="quarter" idx="10"/>
          </p:nvPr>
        </p:nvSpPr>
        <p:spPr/>
        <p:txBody>
          <a:bodyPr/>
          <a:lstStyle/>
          <a:p>
            <a:pPr rtl="0"/>
            <a:fld id="{B8796F01-7154-41E0-B48B-A6921757531A}" type="slidenum">
              <a:rPr lang="fr-FR" smtClean="0"/>
              <a:pPr rtl="0"/>
              <a:t>53</a:t>
            </a:fld>
            <a:endParaRPr lang="fr-FR"/>
          </a:p>
        </p:txBody>
      </p:sp>
    </p:spTree>
    <p:extLst>
      <p:ext uri="{BB962C8B-B14F-4D97-AF65-F5344CB8AC3E}">
        <p14:creationId xmlns:p14="http://schemas.microsoft.com/office/powerpoint/2010/main" val="1083033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a:t>Modifiez le style du titre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a:t>Modifiez le style des sous-titres du masque</a:t>
            </a:r>
            <a:endParaRPr kumimoji="0" lang="en-US"/>
          </a:p>
        </p:txBody>
      </p:sp>
      <p:sp>
        <p:nvSpPr>
          <p:cNvPr id="30" name="Date Placeholder 29"/>
          <p:cNvSpPr>
            <a:spLocks noGrp="1"/>
          </p:cNvSpPr>
          <p:nvPr>
            <p:ph type="dt" sz="half" idx="10"/>
          </p:nvPr>
        </p:nvSpPr>
        <p:spPr/>
        <p:txBody>
          <a:bodyPr/>
          <a:lstStyle/>
          <a:p>
            <a:fld id="{846CC3D7-16FA-4552-95F7-56271E71E64B}" type="datetimeFigureOut">
              <a:rPr lang="fr-FR" smtClean="0"/>
              <a:pPr/>
              <a:t>17/12/2024</a:t>
            </a:fld>
            <a:endParaRPr lang="fr-FR"/>
          </a:p>
        </p:txBody>
      </p:sp>
      <p:sp>
        <p:nvSpPr>
          <p:cNvPr id="19" name="Footer Placeholder 18"/>
          <p:cNvSpPr>
            <a:spLocks noGrp="1"/>
          </p:cNvSpPr>
          <p:nvPr>
            <p:ph type="ftr" sz="quarter" idx="11"/>
          </p:nvPr>
        </p:nvSpPr>
        <p:spPr/>
        <p:txBody>
          <a:bodyPr/>
          <a:lstStyle/>
          <a:p>
            <a:endParaRPr lang="fr-FR"/>
          </a:p>
        </p:txBody>
      </p:sp>
      <p:sp>
        <p:nvSpPr>
          <p:cNvPr id="27" name="Slide Number Placeholder 26"/>
          <p:cNvSpPr>
            <a:spLocks noGrp="1"/>
          </p:cNvSpPr>
          <p:nvPr>
            <p:ph type="sldNum" sz="quarter" idx="12"/>
          </p:nvPr>
        </p:nvSpPr>
        <p:spPr/>
        <p:txBody>
          <a:bodyPr/>
          <a:lstStyle/>
          <a:p>
            <a:fld id="{68DB6A73-DE7E-4F11-B796-1F5CE4E9EA41}"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wheel spokes="1"/>
      </p:transition>
    </mc:Choice>
    <mc:Fallback xmlns="">
      <p:transition spd="slow">
        <p:wheel spokes="1"/>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fr-FR"/>
              <a:t>Modifiez le style du titre</a:t>
            </a:r>
            <a:endParaRPr kumimoji="0" lang="en-US"/>
          </a:p>
        </p:txBody>
      </p:sp>
      <p:sp>
        <p:nvSpPr>
          <p:cNvPr id="3" name="Content Placeholder 2"/>
          <p:cNvSpPr>
            <a:spLocks noGrp="1"/>
          </p:cNvSpPr>
          <p:nvPr>
            <p:ph idx="1"/>
          </p:nvPr>
        </p:nvSpPr>
        <p:spPr/>
        <p:txBody>
          <a:body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Date Placeholder 3"/>
          <p:cNvSpPr>
            <a:spLocks noGrp="1"/>
          </p:cNvSpPr>
          <p:nvPr>
            <p:ph type="dt" sz="half" idx="10"/>
          </p:nvPr>
        </p:nvSpPr>
        <p:spPr/>
        <p:txBody>
          <a:bodyPr/>
          <a:lstStyle/>
          <a:p>
            <a:fld id="{846CC3D7-16FA-4552-95F7-56271E71E64B}" type="datetimeFigureOut">
              <a:rPr lang="fr-FR" smtClean="0"/>
              <a:pPr/>
              <a:t>17/12/2024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8DB6A73-DE7E-4F11-B796-1F5CE4E9EA41}" type="slidenum">
              <a:rPr lang="fr-FR" smtClean="0"/>
              <a:pPr/>
              <a:t>‹N°›</a:t>
            </a:fld>
            <a:endParaRPr lang="fr-FR"/>
          </a:p>
        </p:txBody>
      </p:sp>
    </p:spTree>
  </p:cSld>
  <p:clrMapOvr>
    <a:masterClrMapping/>
  </p:clrMapOvr>
  <mc:AlternateContent xmlns:mc="http://schemas.openxmlformats.org/markup-compatibility/2006" xmlns:p14="http://schemas.microsoft.com/office/powerpoint/2010/main">
    <mc:Choice Requires="p14">
      <p:transition spd="slow" p14:dur="2000">
        <p:wheel spokes="1"/>
      </p:transition>
    </mc:Choice>
    <mc:Fallback xmlns="">
      <p:transition spd="slow">
        <p:wheel spokes="1"/>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a:t>Modifiez le style du titre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a:t>Modifiez les styles du texte du masque</a:t>
            </a:r>
          </a:p>
        </p:txBody>
      </p:sp>
      <p:sp>
        <p:nvSpPr>
          <p:cNvPr id="4" name="Date Placeholder 3"/>
          <p:cNvSpPr>
            <a:spLocks noGrp="1"/>
          </p:cNvSpPr>
          <p:nvPr>
            <p:ph type="dt" sz="half" idx="10"/>
          </p:nvPr>
        </p:nvSpPr>
        <p:spPr/>
        <p:txBody>
          <a:bodyPr/>
          <a:lstStyle/>
          <a:p>
            <a:fld id="{846CC3D7-16FA-4552-95F7-56271E71E64B}" type="datetimeFigureOut">
              <a:rPr lang="fr-FR" smtClean="0"/>
              <a:pPr/>
              <a:t>17/12/2024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8DB6A73-DE7E-4F11-B796-1F5CE4E9EA41}"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wheel spokes="1"/>
      </p:transition>
    </mc:Choice>
    <mc:Fallback xmlns="">
      <p:transition spd="slow">
        <p:wheel spokes="1"/>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fr-FR"/>
              <a:t>Modifiez le style du titre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Date Placeholder 4"/>
          <p:cNvSpPr>
            <a:spLocks noGrp="1"/>
          </p:cNvSpPr>
          <p:nvPr>
            <p:ph type="dt" sz="half" idx="10"/>
          </p:nvPr>
        </p:nvSpPr>
        <p:spPr/>
        <p:txBody>
          <a:bodyPr/>
          <a:lstStyle/>
          <a:p>
            <a:fld id="{846CC3D7-16FA-4552-95F7-56271E71E64B}" type="datetimeFigureOut">
              <a:rPr lang="fr-FR" smtClean="0"/>
              <a:pPr/>
              <a:t>17/12/2024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8DB6A73-DE7E-4F11-B796-1F5CE4E9EA41}" type="slidenum">
              <a:rPr lang="fr-FR" smtClean="0"/>
              <a:pPr/>
              <a:t>‹N°›</a:t>
            </a:fld>
            <a:endParaRPr lang="fr-FR"/>
          </a:p>
        </p:txBody>
      </p:sp>
    </p:spTree>
  </p:cSld>
  <p:clrMapOvr>
    <a:masterClrMapping/>
  </p:clrMapOvr>
  <mc:AlternateContent xmlns:mc="http://schemas.openxmlformats.org/markup-compatibility/2006" xmlns:p14="http://schemas.microsoft.com/office/powerpoint/2010/main">
    <mc:Choice Requires="p14">
      <p:transition spd="slow" p14:dur="2000">
        <p:wheel spokes="1"/>
      </p:transition>
    </mc:Choice>
    <mc:Fallback xmlns="">
      <p:transition spd="slow">
        <p:wheel spokes="1"/>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fr-FR"/>
              <a:t>Modifiez le style du titre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Modifiez les styles du texte du masque</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a:t>Modifiez les styles du texte du masque</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7" name="Date Placeholder 6"/>
          <p:cNvSpPr>
            <a:spLocks noGrp="1"/>
          </p:cNvSpPr>
          <p:nvPr>
            <p:ph type="dt" sz="half" idx="10"/>
          </p:nvPr>
        </p:nvSpPr>
        <p:spPr/>
        <p:txBody>
          <a:bodyPr/>
          <a:lstStyle/>
          <a:p>
            <a:fld id="{846CC3D7-16FA-4552-95F7-56271E71E64B}" type="datetimeFigureOut">
              <a:rPr lang="fr-FR" smtClean="0"/>
              <a:pPr/>
              <a:t>17/12/2024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68DB6A73-DE7E-4F11-B796-1F5CE4E9EA41}" type="slidenum">
              <a:rPr lang="fr-FR" smtClean="0"/>
              <a:pPr/>
              <a:t>‹N°›</a:t>
            </a:fld>
            <a:endParaRPr lang="fr-FR"/>
          </a:p>
        </p:txBody>
      </p:sp>
    </p:spTree>
  </p:cSld>
  <p:clrMapOvr>
    <a:masterClrMapping/>
  </p:clrMapOvr>
  <mc:AlternateContent xmlns:mc="http://schemas.openxmlformats.org/markup-compatibility/2006" xmlns:p14="http://schemas.microsoft.com/office/powerpoint/2010/main">
    <mc:Choice Requires="p14">
      <p:transition spd="slow" p14:dur="2000">
        <p:wheel spokes="1"/>
      </p:transition>
    </mc:Choice>
    <mc:Fallback xmlns="">
      <p:transition spd="slow">
        <p:wheel spokes="1"/>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a:t>Modifiez le style du titre</a:t>
            </a:r>
            <a:endParaRPr kumimoji="0" lang="en-US"/>
          </a:p>
        </p:txBody>
      </p:sp>
      <p:sp>
        <p:nvSpPr>
          <p:cNvPr id="3" name="Date Placeholder 2"/>
          <p:cNvSpPr>
            <a:spLocks noGrp="1"/>
          </p:cNvSpPr>
          <p:nvPr>
            <p:ph type="dt" sz="half" idx="10"/>
          </p:nvPr>
        </p:nvSpPr>
        <p:spPr/>
        <p:txBody>
          <a:bodyPr/>
          <a:lstStyle/>
          <a:p>
            <a:fld id="{846CC3D7-16FA-4552-95F7-56271E71E64B}" type="datetimeFigureOut">
              <a:rPr lang="fr-FR" smtClean="0"/>
              <a:pPr/>
              <a:t>17/12/2024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68DB6A73-DE7E-4F11-B796-1F5CE4E9EA41}" type="slidenum">
              <a:rPr lang="fr-FR" smtClean="0"/>
              <a:pPr/>
              <a:t>‹N°›</a:t>
            </a:fld>
            <a:endParaRPr lang="fr-FR"/>
          </a:p>
        </p:txBody>
      </p:sp>
    </p:spTree>
  </p:cSld>
  <p:clrMapOvr>
    <a:masterClrMapping/>
  </p:clrMapOvr>
  <mc:AlternateContent xmlns:mc="http://schemas.openxmlformats.org/markup-compatibility/2006" xmlns:p14="http://schemas.microsoft.com/office/powerpoint/2010/main">
    <mc:Choice Requires="p14">
      <p:transition spd="slow" p14:dur="2000">
        <p:wheel spokes="1"/>
      </p:transition>
    </mc:Choice>
    <mc:Fallback xmlns="">
      <p:transition spd="slow">
        <p:wheel spokes="1"/>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C3D7-16FA-4552-95F7-56271E71E64B}" type="datetimeFigureOut">
              <a:rPr lang="fr-FR" smtClean="0"/>
              <a:pPr/>
              <a:t>17/12/2024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68DB6A73-DE7E-4F11-B796-1F5CE4E9EA41}" type="slidenum">
              <a:rPr lang="fr-FR" smtClean="0"/>
              <a:pPr/>
              <a:t>‹N°›</a:t>
            </a:fld>
            <a:endParaRPr lang="fr-FR"/>
          </a:p>
        </p:txBody>
      </p:sp>
    </p:spTree>
  </p:cSld>
  <p:clrMapOvr>
    <a:masterClrMapping/>
  </p:clrMapOvr>
  <mc:AlternateContent xmlns:mc="http://schemas.openxmlformats.org/markup-compatibility/2006" xmlns:p14="http://schemas.microsoft.com/office/powerpoint/2010/main">
    <mc:Choice Requires="p14">
      <p:transition spd="slow" p14:dur="2000">
        <p:wheel spokes="1"/>
      </p:transition>
    </mc:Choice>
    <mc:Fallback xmlns="">
      <p:transition spd="slow">
        <p:wheel spokes="1"/>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a:t>Modifiez le style du titre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a:t>Modifiez les styles du texte du masque</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5" name="Date Placeholder 4"/>
          <p:cNvSpPr>
            <a:spLocks noGrp="1"/>
          </p:cNvSpPr>
          <p:nvPr>
            <p:ph type="dt" sz="half" idx="10"/>
          </p:nvPr>
        </p:nvSpPr>
        <p:spPr/>
        <p:txBody>
          <a:bodyPr/>
          <a:lstStyle/>
          <a:p>
            <a:fld id="{846CC3D7-16FA-4552-95F7-56271E71E64B}" type="datetimeFigureOut">
              <a:rPr lang="fr-FR" smtClean="0"/>
              <a:pPr/>
              <a:t>17/12/2024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8DB6A73-DE7E-4F11-B796-1F5CE4E9EA41}" type="slidenum">
              <a:rPr lang="fr-FR" smtClean="0"/>
              <a:pPr/>
              <a:t>‹N°›</a:t>
            </a:fld>
            <a:endParaRPr lang="fr-FR"/>
          </a:p>
        </p:txBody>
      </p:sp>
    </p:spTree>
  </p:cSld>
  <p:clrMapOvr>
    <a:masterClrMapping/>
  </p:clrMapOvr>
  <mc:AlternateContent xmlns:mc="http://schemas.openxmlformats.org/markup-compatibility/2006" xmlns:p14="http://schemas.microsoft.com/office/powerpoint/2010/main">
    <mc:Choice Requires="p14">
      <p:transition spd="slow" p14:dur="2000">
        <p:wheel spokes="1"/>
      </p:transition>
    </mc:Choice>
    <mc:Fallback xmlns="">
      <p:transition spd="slow">
        <p:wheel spokes="1"/>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a:t>Modifiez le style du titre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a:t>Modifiez les styles du texte du masque</a:t>
            </a:r>
          </a:p>
        </p:txBody>
      </p:sp>
      <p:sp>
        <p:nvSpPr>
          <p:cNvPr id="5" name="Date Placeholder 4"/>
          <p:cNvSpPr>
            <a:spLocks noGrp="1"/>
          </p:cNvSpPr>
          <p:nvPr>
            <p:ph type="dt" sz="half" idx="10"/>
          </p:nvPr>
        </p:nvSpPr>
        <p:spPr/>
        <p:txBody>
          <a:bodyPr/>
          <a:lstStyle/>
          <a:p>
            <a:fld id="{846CC3D7-16FA-4552-95F7-56271E71E64B}" type="datetimeFigureOut">
              <a:rPr lang="fr-FR" smtClean="0"/>
              <a:pPr/>
              <a:t>17/12/2024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a:xfrm>
            <a:off x="8077200" y="6356350"/>
            <a:ext cx="609600" cy="365125"/>
          </a:xfrm>
        </p:spPr>
        <p:txBody>
          <a:bodyPr/>
          <a:lstStyle/>
          <a:p>
            <a:fld id="{68DB6A73-DE7E-4F11-B796-1F5CE4E9EA41}" type="slidenum">
              <a:rPr lang="fr-FR" smtClean="0"/>
              <a:pPr/>
              <a:t>‹N°›</a:t>
            </a:fld>
            <a:endParaRPr lang="fr-F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a:t>Cliquez sur l'icône pour ajouter une image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2000">
        <p:wheel spokes="1"/>
      </p:transition>
    </mc:Choice>
    <mc:Fallback xmlns="">
      <p:transition spd="slow">
        <p:wheel spokes="1"/>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fr-FR"/>
              <a:t>Modifiez le style du titre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Date Placeholder 3"/>
          <p:cNvSpPr>
            <a:spLocks noGrp="1"/>
          </p:cNvSpPr>
          <p:nvPr>
            <p:ph type="dt" sz="half" idx="10"/>
          </p:nvPr>
        </p:nvSpPr>
        <p:spPr/>
        <p:txBody>
          <a:bodyPr/>
          <a:lstStyle/>
          <a:p>
            <a:fld id="{846CC3D7-16FA-4552-95F7-56271E71E64B}" type="datetimeFigureOut">
              <a:rPr lang="fr-FR" smtClean="0"/>
              <a:pPr/>
              <a:t>17/12/2024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8DB6A73-DE7E-4F11-B796-1F5CE4E9EA41}" type="slidenum">
              <a:rPr lang="fr-FR" smtClean="0"/>
              <a:pPr/>
              <a:t>‹N°›</a:t>
            </a:fld>
            <a:endParaRPr lang="fr-FR"/>
          </a:p>
        </p:txBody>
      </p:sp>
    </p:spTree>
  </p:cSld>
  <p:clrMapOvr>
    <a:masterClrMapping/>
  </p:clrMapOvr>
  <mc:AlternateContent xmlns:mc="http://schemas.openxmlformats.org/markup-compatibility/2006" xmlns:p14="http://schemas.microsoft.com/office/powerpoint/2010/main">
    <mc:Choice Requires="p14">
      <p:transition spd="slow" p14:dur="2000">
        <p:wheel spokes="1"/>
      </p:transition>
    </mc:Choice>
    <mc:Fallback xmlns="">
      <p:transition spd="slow">
        <p:wheel spokes="1"/>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fr-FR"/>
              <a:t>Modifiez le style du titre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kumimoji="0" lang="en-US"/>
          </a:p>
        </p:txBody>
      </p:sp>
      <p:sp>
        <p:nvSpPr>
          <p:cNvPr id="4" name="Date Placeholder 3"/>
          <p:cNvSpPr>
            <a:spLocks noGrp="1"/>
          </p:cNvSpPr>
          <p:nvPr>
            <p:ph type="dt" sz="half" idx="10"/>
          </p:nvPr>
        </p:nvSpPr>
        <p:spPr/>
        <p:txBody>
          <a:bodyPr/>
          <a:lstStyle/>
          <a:p>
            <a:fld id="{846CC3D7-16FA-4552-95F7-56271E71E64B}" type="datetimeFigureOut">
              <a:rPr lang="fr-FR" smtClean="0"/>
              <a:pPr/>
              <a:t>17/12/2024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8DB6A73-DE7E-4F11-B796-1F5CE4E9EA41}" type="slidenum">
              <a:rPr lang="fr-FR" smtClean="0"/>
              <a:pPr/>
              <a:t>‹N°›</a:t>
            </a:fld>
            <a:endParaRPr lang="fr-FR"/>
          </a:p>
        </p:txBody>
      </p:sp>
    </p:spTree>
  </p:cSld>
  <p:clrMapOvr>
    <a:masterClrMapping/>
  </p:clrMapOvr>
  <mc:AlternateContent xmlns:mc="http://schemas.openxmlformats.org/markup-compatibility/2006" xmlns:p14="http://schemas.microsoft.com/office/powerpoint/2010/main">
    <mc:Choice Requires="p14">
      <p:transition spd="slow" p14:dur="2000">
        <p:wheel spokes="1"/>
      </p:transition>
    </mc:Choice>
    <mc:Fallback xmlns="">
      <p:transition spd="slow">
        <p:wheel spokes="1"/>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12" name="Espace réservé du texte 21">
            <a:extLst>
              <a:ext uri="{FF2B5EF4-FFF2-40B4-BE49-F238E27FC236}">
                <a16:creationId xmlns:a16="http://schemas.microsoft.com/office/drawing/2014/main" id="{F2964EA8-200F-47C5-90C2-1DBA3D6D7CDB}"/>
              </a:ext>
            </a:extLst>
          </p:cNvPr>
          <p:cNvSpPr>
            <a:spLocks noGrp="1"/>
          </p:cNvSpPr>
          <p:nvPr>
            <p:ph type="body" sz="quarter" idx="12" hasCustomPrompt="1"/>
          </p:nvPr>
        </p:nvSpPr>
        <p:spPr>
          <a:xfrm>
            <a:off x="771525" y="5078187"/>
            <a:ext cx="2416544" cy="964620"/>
          </a:xfrm>
        </p:spPr>
        <p:txBody>
          <a:bodyPr rtlCol="0">
            <a:noAutofit/>
          </a:bodyPr>
          <a:lstStyle>
            <a:lvl1pPr marL="0" indent="0">
              <a:buNone/>
              <a:defRPr sz="1050">
                <a:solidFill>
                  <a:schemeClr val="accent2">
                    <a:lumMod val="50000"/>
                  </a:schemeClr>
                </a:solidFill>
              </a:defRPr>
            </a:lvl1pPr>
            <a:lvl2pPr marL="342900" indent="0">
              <a:buNone/>
              <a:defRPr sz="1050">
                <a:solidFill>
                  <a:schemeClr val="bg2">
                    <a:lumMod val="50000"/>
                  </a:schemeClr>
                </a:solidFill>
              </a:defRPr>
            </a:lvl2pPr>
            <a:lvl3pPr marL="685800" indent="0">
              <a:buNone/>
              <a:defRPr sz="1050">
                <a:solidFill>
                  <a:schemeClr val="bg2">
                    <a:lumMod val="50000"/>
                  </a:schemeClr>
                </a:solidFill>
              </a:defRPr>
            </a:lvl3pPr>
            <a:lvl4pPr marL="1028700" indent="0">
              <a:buNone/>
              <a:defRPr sz="1050">
                <a:solidFill>
                  <a:schemeClr val="bg2">
                    <a:lumMod val="50000"/>
                  </a:schemeClr>
                </a:solidFill>
              </a:defRPr>
            </a:lvl4pPr>
            <a:lvl5pPr marL="1371600" indent="0">
              <a:buNone/>
              <a:defRPr sz="1050">
                <a:solidFill>
                  <a:schemeClr val="bg2">
                    <a:lumMod val="50000"/>
                  </a:schemeClr>
                </a:solidFill>
              </a:defRPr>
            </a:lvl5pPr>
          </a:lstStyle>
          <a:p>
            <a:pPr lvl="0" rtl="0"/>
            <a:r>
              <a:rPr lang="fr-FR" noProof="0"/>
              <a:t>Modifiez les styles du texte</a:t>
            </a:r>
          </a:p>
        </p:txBody>
      </p:sp>
      <p:sp>
        <p:nvSpPr>
          <p:cNvPr id="13" name="Espace réservé d’image 19">
            <a:extLst>
              <a:ext uri="{FF2B5EF4-FFF2-40B4-BE49-F238E27FC236}">
                <a16:creationId xmlns:a16="http://schemas.microsoft.com/office/drawing/2014/main" id="{7878E298-5074-4E51-993E-34931A897F12}"/>
              </a:ext>
            </a:extLst>
          </p:cNvPr>
          <p:cNvSpPr>
            <a:spLocks noGrp="1"/>
          </p:cNvSpPr>
          <p:nvPr>
            <p:ph type="pic" sz="quarter" idx="11"/>
          </p:nvPr>
        </p:nvSpPr>
        <p:spPr>
          <a:xfrm>
            <a:off x="4666060" y="1"/>
            <a:ext cx="3706415" cy="5726113"/>
          </a:xfrm>
        </p:spPr>
        <p:txBody>
          <a:bodyPr rtlCol="0"/>
          <a:lstStyle/>
          <a:p>
            <a:pPr rtl="0"/>
            <a:r>
              <a:rPr lang="fr-FR" noProof="0"/>
              <a:t>Cliquez sur l'icône pour ajouter une image</a:t>
            </a:r>
          </a:p>
        </p:txBody>
      </p:sp>
      <p:cxnSp>
        <p:nvCxnSpPr>
          <p:cNvPr id="15" name="Connecteur droit 14">
            <a:extLst>
              <a:ext uri="{FF2B5EF4-FFF2-40B4-BE49-F238E27FC236}">
                <a16:creationId xmlns:a16="http://schemas.microsoft.com/office/drawing/2014/main" id="{42D26D0E-18C6-4DB1-B3A5-75E29BD65B17}"/>
              </a:ext>
            </a:extLst>
          </p:cNvPr>
          <p:cNvCxnSpPr>
            <a:cxnSpLocks/>
          </p:cNvCxnSpPr>
          <p:nvPr userDrawn="1"/>
        </p:nvCxnSpPr>
        <p:spPr>
          <a:xfrm>
            <a:off x="771526" y="457211"/>
            <a:ext cx="857249" cy="0"/>
          </a:xfrm>
          <a:prstGeom prst="line">
            <a:avLst/>
          </a:prstGeom>
          <a:noFill/>
          <a:ln w="15875" cap="flat" cmpd="sng" algn="ctr">
            <a:solidFill>
              <a:schemeClr val="accent2">
                <a:lumMod val="50000"/>
              </a:schemeClr>
            </a:solidFill>
            <a:prstDash val="solid"/>
            <a:miter lim="800000"/>
          </a:ln>
          <a:effectLst/>
        </p:spPr>
      </p:cxnSp>
      <p:sp>
        <p:nvSpPr>
          <p:cNvPr id="2" name="Titre 1">
            <a:extLst>
              <a:ext uri="{FF2B5EF4-FFF2-40B4-BE49-F238E27FC236}">
                <a16:creationId xmlns:a16="http://schemas.microsoft.com/office/drawing/2014/main" id="{3989B90B-5C3C-4760-9360-5AE10BF87B9D}"/>
              </a:ext>
            </a:extLst>
          </p:cNvPr>
          <p:cNvSpPr>
            <a:spLocks noGrp="1"/>
          </p:cNvSpPr>
          <p:nvPr>
            <p:ph type="title"/>
          </p:nvPr>
        </p:nvSpPr>
        <p:spPr>
          <a:xfrm>
            <a:off x="685885" y="876300"/>
            <a:ext cx="3886115" cy="2242441"/>
          </a:xfrm>
        </p:spPr>
        <p:txBody>
          <a:bodyPr vert="horz" lIns="91440" tIns="45720" rIns="91440" bIns="45720" rtlCol="0" anchor="t">
            <a:normAutofit/>
          </a:bodyPr>
          <a:lstStyle>
            <a:lvl1pPr>
              <a:lnSpc>
                <a:spcPct val="90000"/>
              </a:lnSpc>
              <a:defRPr lang="en-US" sz="5400">
                <a:solidFill>
                  <a:schemeClr val="accent2">
                    <a:lumMod val="50000"/>
                  </a:schemeClr>
                </a:solidFill>
                <a:ea typeface="+mn-ea"/>
                <a:cs typeface="+mn-cs"/>
              </a:defRPr>
            </a:lvl1pPr>
          </a:lstStyle>
          <a:p>
            <a:pPr marL="0" lvl="0" indent="0" rtl="0">
              <a:lnSpc>
                <a:spcPts val="4875"/>
              </a:lnSpc>
              <a:spcBef>
                <a:spcPts val="750"/>
              </a:spcBef>
              <a:buFont typeface="Arial" panose="020B0604020202020204" pitchFamily="34" charset="0"/>
            </a:pPr>
            <a:r>
              <a:rPr lang="fr-FR" noProof="0"/>
              <a:t>Modifiez le style du titre</a:t>
            </a:r>
          </a:p>
        </p:txBody>
      </p:sp>
    </p:spTree>
    <p:extLst>
      <p:ext uri="{BB962C8B-B14F-4D97-AF65-F5344CB8AC3E}">
        <p14:creationId xmlns:p14="http://schemas.microsoft.com/office/powerpoint/2010/main" val="2007816996"/>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rdre du jour">
    <p:spTree>
      <p:nvGrpSpPr>
        <p:cNvPr id="1" name=""/>
        <p:cNvGrpSpPr/>
        <p:nvPr/>
      </p:nvGrpSpPr>
      <p:grpSpPr>
        <a:xfrm>
          <a:off x="0" y="0"/>
          <a:ext cx="0" cy="0"/>
          <a:chOff x="0" y="0"/>
          <a:chExt cx="0" cy="0"/>
        </a:xfrm>
      </p:grpSpPr>
      <p:sp>
        <p:nvSpPr>
          <p:cNvPr id="28" name="Espace réservé du texte 27">
            <a:extLst>
              <a:ext uri="{FF2B5EF4-FFF2-40B4-BE49-F238E27FC236}">
                <a16:creationId xmlns:a16="http://schemas.microsoft.com/office/drawing/2014/main" id="{661D25CF-5413-4949-A54A-8716608406B5}"/>
              </a:ext>
            </a:extLst>
          </p:cNvPr>
          <p:cNvSpPr>
            <a:spLocks noGrp="1"/>
          </p:cNvSpPr>
          <p:nvPr>
            <p:ph type="body" sz="quarter" idx="11" hasCustomPrompt="1"/>
          </p:nvPr>
        </p:nvSpPr>
        <p:spPr>
          <a:xfrm>
            <a:off x="5443537" y="2000251"/>
            <a:ext cx="3500438" cy="3398837"/>
          </a:xfrm>
        </p:spPr>
        <p:txBody>
          <a:bodyPr rtlCol="0">
            <a:normAutofit/>
          </a:bodyPr>
          <a:lstStyle>
            <a:lvl1pPr marL="0" indent="0">
              <a:lnSpc>
                <a:spcPct val="150000"/>
              </a:lnSpc>
              <a:buNone/>
              <a:defRPr sz="1500">
                <a:solidFill>
                  <a:schemeClr val="accent2">
                    <a:lumMod val="50000"/>
                  </a:schemeClr>
                </a:solidFill>
              </a:defRPr>
            </a:lvl1pPr>
          </a:lstStyle>
          <a:p>
            <a:pPr lvl="0" rtl="0"/>
            <a:r>
              <a:rPr lang="fr-FR" noProof="0"/>
              <a:t>Modifiez les styles du texte</a:t>
            </a:r>
          </a:p>
        </p:txBody>
      </p:sp>
      <p:sp>
        <p:nvSpPr>
          <p:cNvPr id="35" name="Espace réservé de la date 3">
            <a:extLst>
              <a:ext uri="{FF2B5EF4-FFF2-40B4-BE49-F238E27FC236}">
                <a16:creationId xmlns:a16="http://schemas.microsoft.com/office/drawing/2014/main" id="{224E3A4F-8479-4D38-A6D4-85F0883F379F}"/>
              </a:ext>
            </a:extLst>
          </p:cNvPr>
          <p:cNvSpPr>
            <a:spLocks noGrp="1"/>
          </p:cNvSpPr>
          <p:nvPr>
            <p:ph type="dt" sz="half" idx="2"/>
          </p:nvPr>
        </p:nvSpPr>
        <p:spPr>
          <a:xfrm>
            <a:off x="100013" y="6486983"/>
            <a:ext cx="2057400" cy="365125"/>
          </a:xfrm>
          <a:prstGeom prst="rect">
            <a:avLst/>
          </a:prstGeom>
        </p:spPr>
        <p:txBody>
          <a:bodyPr vert="horz" lIns="91440" tIns="45720" rIns="91440" bIns="45720" rtlCol="0" anchor="ctr"/>
          <a:lstStyle>
            <a:lvl1pPr algn="l">
              <a:defRPr sz="675">
                <a:solidFill>
                  <a:schemeClr val="tx1">
                    <a:tint val="75000"/>
                  </a:schemeClr>
                </a:solidFill>
              </a:defRPr>
            </a:lvl1pPr>
          </a:lstStyle>
          <a:p>
            <a:pPr rtl="0"/>
            <a:fld id="{CB8921E9-A353-456B-817A-919182EA308D}" type="datetime1">
              <a:rPr lang="fr-FR" noProof="0" smtClean="0"/>
              <a:t>17/12/2024</a:t>
            </a:fld>
            <a:endParaRPr lang="fr-FR" noProof="0"/>
          </a:p>
        </p:txBody>
      </p:sp>
      <p:sp>
        <p:nvSpPr>
          <p:cNvPr id="36" name="Espace réservé du numéro de diapositive 5">
            <a:extLst>
              <a:ext uri="{FF2B5EF4-FFF2-40B4-BE49-F238E27FC236}">
                <a16:creationId xmlns:a16="http://schemas.microsoft.com/office/drawing/2014/main" id="{D5A5341A-4863-40E8-8B9A-FB4E719257AE}"/>
              </a:ext>
            </a:extLst>
          </p:cNvPr>
          <p:cNvSpPr>
            <a:spLocks noGrp="1"/>
          </p:cNvSpPr>
          <p:nvPr>
            <p:ph type="sldNum" sz="quarter" idx="4"/>
          </p:nvPr>
        </p:nvSpPr>
        <p:spPr>
          <a:xfrm>
            <a:off x="6986588" y="6486983"/>
            <a:ext cx="2057400" cy="365125"/>
          </a:xfrm>
          <a:prstGeom prst="rect">
            <a:avLst/>
          </a:prstGeom>
        </p:spPr>
        <p:txBody>
          <a:bodyPr vert="horz" lIns="91440" tIns="45720" rIns="91440" bIns="45720" rtlCol="0" anchor="ctr"/>
          <a:lstStyle>
            <a:lvl1pPr algn="r">
              <a:defRPr sz="675">
                <a:solidFill>
                  <a:schemeClr val="tx1">
                    <a:tint val="75000"/>
                  </a:schemeClr>
                </a:solidFill>
                <a:latin typeface="Biome Light" panose="020B0303030204020804" pitchFamily="34" charset="0"/>
                <a:cs typeface="Biome Light" panose="020B0303030204020804" pitchFamily="34" charset="0"/>
              </a:defRPr>
            </a:lvl1pPr>
          </a:lstStyle>
          <a:p>
            <a:pPr rtl="0"/>
            <a:fld id="{294A09A9-5501-47C1-A89A-A340965A2BE2}" type="slidenum">
              <a:rPr lang="fr-FR" noProof="0" smtClean="0"/>
              <a:pPr rtl="0"/>
              <a:t>‹N°›</a:t>
            </a:fld>
            <a:endParaRPr lang="fr-FR" noProof="0"/>
          </a:p>
        </p:txBody>
      </p:sp>
      <p:sp>
        <p:nvSpPr>
          <p:cNvPr id="2" name="Titre 1">
            <a:extLst>
              <a:ext uri="{FF2B5EF4-FFF2-40B4-BE49-F238E27FC236}">
                <a16:creationId xmlns:a16="http://schemas.microsoft.com/office/drawing/2014/main" id="{6AD2FED0-CD95-48B0-B54A-1F64F952C6C0}"/>
              </a:ext>
            </a:extLst>
          </p:cNvPr>
          <p:cNvSpPr>
            <a:spLocks noGrp="1"/>
          </p:cNvSpPr>
          <p:nvPr>
            <p:ph type="title"/>
          </p:nvPr>
        </p:nvSpPr>
        <p:spPr>
          <a:xfrm>
            <a:off x="685885" y="876300"/>
            <a:ext cx="3886115" cy="2242441"/>
          </a:xfrm>
        </p:spPr>
        <p:txBody>
          <a:bodyPr vert="horz" lIns="91440" tIns="45720" rIns="91440" bIns="45720" rtlCol="0" anchor="t">
            <a:normAutofit/>
          </a:bodyPr>
          <a:lstStyle>
            <a:lvl1pPr>
              <a:defRPr lang="en-US" sz="5400">
                <a:solidFill>
                  <a:schemeClr val="accent2">
                    <a:lumMod val="50000"/>
                  </a:schemeClr>
                </a:solidFill>
                <a:ea typeface="+mn-ea"/>
                <a:cs typeface="+mn-cs"/>
              </a:defRPr>
            </a:lvl1pPr>
          </a:lstStyle>
          <a:p>
            <a:pPr marL="0" lvl="0" indent="0" rtl="0">
              <a:lnSpc>
                <a:spcPts val="4875"/>
              </a:lnSpc>
              <a:spcBef>
                <a:spcPts val="750"/>
              </a:spcBef>
              <a:buFont typeface="Arial" panose="020B0604020202020204" pitchFamily="34" charset="0"/>
            </a:pPr>
            <a:r>
              <a:rPr lang="fr-FR" noProof="0"/>
              <a:t>Modifiez le style du titre</a:t>
            </a:r>
          </a:p>
        </p:txBody>
      </p:sp>
      <p:cxnSp>
        <p:nvCxnSpPr>
          <p:cNvPr id="3" name="Connecteur droit 2">
            <a:extLst>
              <a:ext uri="{FF2B5EF4-FFF2-40B4-BE49-F238E27FC236}">
                <a16:creationId xmlns:a16="http://schemas.microsoft.com/office/drawing/2014/main" id="{68EF5E91-A275-4181-9C62-BC0773AD0512}"/>
              </a:ext>
            </a:extLst>
          </p:cNvPr>
          <p:cNvCxnSpPr>
            <a:cxnSpLocks/>
          </p:cNvCxnSpPr>
          <p:nvPr userDrawn="1"/>
        </p:nvCxnSpPr>
        <p:spPr>
          <a:xfrm>
            <a:off x="771526" y="457211"/>
            <a:ext cx="857249" cy="0"/>
          </a:xfrm>
          <a:prstGeom prst="line">
            <a:avLst/>
          </a:prstGeom>
          <a:ln w="158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567311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17" name="Espace réservé d’image 15">
            <a:extLst>
              <a:ext uri="{FF2B5EF4-FFF2-40B4-BE49-F238E27FC236}">
                <a16:creationId xmlns:a16="http://schemas.microsoft.com/office/drawing/2014/main" id="{423630CA-0A51-4B04-A57B-9E412A8FCD1F}"/>
              </a:ext>
            </a:extLst>
          </p:cNvPr>
          <p:cNvSpPr>
            <a:spLocks noGrp="1"/>
          </p:cNvSpPr>
          <p:nvPr>
            <p:ph type="pic" sz="quarter" idx="12"/>
          </p:nvPr>
        </p:nvSpPr>
        <p:spPr>
          <a:xfrm>
            <a:off x="6635353" y="3862388"/>
            <a:ext cx="1737122" cy="2538413"/>
          </a:xfrm>
        </p:spPr>
        <p:txBody>
          <a:bodyPr rtlCol="0"/>
          <a:lstStyle/>
          <a:p>
            <a:pPr rtl="0"/>
            <a:r>
              <a:rPr lang="fr-FR" noProof="0"/>
              <a:t>Cliquez sur l'icône pour ajouter une image</a:t>
            </a:r>
          </a:p>
        </p:txBody>
      </p:sp>
      <p:sp>
        <p:nvSpPr>
          <p:cNvPr id="16" name="Espace réservé d’image 15">
            <a:extLst>
              <a:ext uri="{FF2B5EF4-FFF2-40B4-BE49-F238E27FC236}">
                <a16:creationId xmlns:a16="http://schemas.microsoft.com/office/drawing/2014/main" id="{3C994AE8-9E30-418E-8361-5D851AFA42C5}"/>
              </a:ext>
            </a:extLst>
          </p:cNvPr>
          <p:cNvSpPr>
            <a:spLocks noGrp="1"/>
          </p:cNvSpPr>
          <p:nvPr>
            <p:ph type="pic" sz="quarter" idx="11"/>
          </p:nvPr>
        </p:nvSpPr>
        <p:spPr>
          <a:xfrm>
            <a:off x="4657726" y="3854451"/>
            <a:ext cx="1737122" cy="2538413"/>
          </a:xfrm>
        </p:spPr>
        <p:txBody>
          <a:bodyPr rtlCol="0"/>
          <a:lstStyle/>
          <a:p>
            <a:pPr rtl="0"/>
            <a:r>
              <a:rPr lang="fr-FR" noProof="0"/>
              <a:t>Cliquez sur l'icône pour ajouter une image</a:t>
            </a:r>
          </a:p>
        </p:txBody>
      </p:sp>
      <p:sp>
        <p:nvSpPr>
          <p:cNvPr id="14" name="Espace réservé d’image 13">
            <a:extLst>
              <a:ext uri="{FF2B5EF4-FFF2-40B4-BE49-F238E27FC236}">
                <a16:creationId xmlns:a16="http://schemas.microsoft.com/office/drawing/2014/main" id="{3D4E5783-2917-458E-BE61-F3D5AAA8F976}"/>
              </a:ext>
            </a:extLst>
          </p:cNvPr>
          <p:cNvSpPr>
            <a:spLocks noGrp="1"/>
          </p:cNvSpPr>
          <p:nvPr>
            <p:ph type="pic" sz="quarter" idx="10"/>
          </p:nvPr>
        </p:nvSpPr>
        <p:spPr>
          <a:xfrm>
            <a:off x="4657725" y="465138"/>
            <a:ext cx="3714750" cy="3090862"/>
          </a:xfrm>
        </p:spPr>
        <p:txBody>
          <a:bodyPr rtlCol="0"/>
          <a:lstStyle/>
          <a:p>
            <a:pPr rtl="0"/>
            <a:r>
              <a:rPr lang="fr-FR" noProof="0"/>
              <a:t>Cliquez sur l'icône pour ajouter une image</a:t>
            </a:r>
          </a:p>
        </p:txBody>
      </p:sp>
      <p:sp>
        <p:nvSpPr>
          <p:cNvPr id="23" name="Espace réservé du texte 22">
            <a:extLst>
              <a:ext uri="{FF2B5EF4-FFF2-40B4-BE49-F238E27FC236}">
                <a16:creationId xmlns:a16="http://schemas.microsoft.com/office/drawing/2014/main" id="{B1D734B5-5F1C-4E34-81FF-AD75105E8391}"/>
              </a:ext>
            </a:extLst>
          </p:cNvPr>
          <p:cNvSpPr>
            <a:spLocks noGrp="1"/>
          </p:cNvSpPr>
          <p:nvPr>
            <p:ph type="body" sz="quarter" idx="15" hasCustomPrompt="1"/>
          </p:nvPr>
        </p:nvSpPr>
        <p:spPr>
          <a:xfrm>
            <a:off x="571438" y="517972"/>
            <a:ext cx="2217420" cy="1333500"/>
          </a:xfrm>
        </p:spPr>
        <p:txBody>
          <a:bodyPr rtlCol="0">
            <a:noAutofit/>
          </a:bodyPr>
          <a:lstStyle>
            <a:lvl1pPr marL="0" indent="0">
              <a:lnSpc>
                <a:spcPct val="90000"/>
              </a:lnSpc>
              <a:buNone/>
              <a:defRPr sz="6600" b="1">
                <a:solidFill>
                  <a:schemeClr val="bg1"/>
                </a:solidFill>
                <a:latin typeface="+mj-lt"/>
              </a:defRPr>
            </a:lvl1pPr>
          </a:lstStyle>
          <a:p>
            <a:pPr lvl="0" rtl="0"/>
            <a:r>
              <a:rPr lang="fr-FR" noProof="0"/>
              <a:t>01</a:t>
            </a:r>
          </a:p>
        </p:txBody>
      </p:sp>
      <p:sp>
        <p:nvSpPr>
          <p:cNvPr id="19" name="Espace réservé du texte 18">
            <a:extLst>
              <a:ext uri="{FF2B5EF4-FFF2-40B4-BE49-F238E27FC236}">
                <a16:creationId xmlns:a16="http://schemas.microsoft.com/office/drawing/2014/main" id="{65757DE8-43D6-4A47-ABC9-B39EC8016CB2}"/>
              </a:ext>
            </a:extLst>
          </p:cNvPr>
          <p:cNvSpPr>
            <a:spLocks noGrp="1"/>
          </p:cNvSpPr>
          <p:nvPr>
            <p:ph type="body" sz="quarter" idx="13" hasCustomPrompt="1"/>
          </p:nvPr>
        </p:nvSpPr>
        <p:spPr>
          <a:xfrm>
            <a:off x="780098" y="2009776"/>
            <a:ext cx="2943225" cy="4391025"/>
          </a:xfrm>
        </p:spPr>
        <p:txBody>
          <a:bodyPr rtlCol="0">
            <a:normAutofit/>
          </a:bodyPr>
          <a:lstStyle>
            <a:lvl1pPr marL="0" indent="0">
              <a:lnSpc>
                <a:spcPct val="150000"/>
              </a:lnSpc>
              <a:buNone/>
              <a:defRPr sz="1200">
                <a:solidFill>
                  <a:schemeClr val="accent2">
                    <a:lumMod val="50000"/>
                  </a:schemeClr>
                </a:solidFill>
              </a:defRPr>
            </a:lvl1pPr>
            <a:lvl2pPr marL="342900" indent="0">
              <a:buNone/>
              <a:defRPr sz="1500">
                <a:solidFill>
                  <a:schemeClr val="tx2">
                    <a:lumMod val="50000"/>
                  </a:schemeClr>
                </a:solidFill>
              </a:defRPr>
            </a:lvl2pPr>
            <a:lvl3pPr marL="685800" indent="0">
              <a:buNone/>
              <a:defRPr sz="1350">
                <a:solidFill>
                  <a:schemeClr val="tx2">
                    <a:lumMod val="50000"/>
                  </a:schemeClr>
                </a:solidFill>
              </a:defRPr>
            </a:lvl3pPr>
            <a:lvl4pPr marL="1028700" indent="0">
              <a:buNone/>
              <a:defRPr sz="1200">
                <a:solidFill>
                  <a:schemeClr val="tx2">
                    <a:lumMod val="50000"/>
                  </a:schemeClr>
                </a:solidFill>
              </a:defRPr>
            </a:lvl4pPr>
            <a:lvl5pPr marL="1371600" indent="0">
              <a:buNone/>
              <a:defRPr sz="1200">
                <a:solidFill>
                  <a:schemeClr val="tx2">
                    <a:lumMod val="50000"/>
                  </a:schemeClr>
                </a:solidFill>
              </a:defRPr>
            </a:lvl5pPr>
          </a:lstStyle>
          <a:p>
            <a:pPr lvl="0" rtl="0"/>
            <a:r>
              <a:rPr lang="fr-FR" noProof="0"/>
              <a:t>Modifiez les styles du texte</a:t>
            </a:r>
          </a:p>
        </p:txBody>
      </p:sp>
      <p:sp>
        <p:nvSpPr>
          <p:cNvPr id="30" name="Espace réservé de la date 3">
            <a:extLst>
              <a:ext uri="{FF2B5EF4-FFF2-40B4-BE49-F238E27FC236}">
                <a16:creationId xmlns:a16="http://schemas.microsoft.com/office/drawing/2014/main" id="{984C97B0-0D42-4831-9ABD-390370C0F0B6}"/>
              </a:ext>
            </a:extLst>
          </p:cNvPr>
          <p:cNvSpPr>
            <a:spLocks noGrp="1"/>
          </p:cNvSpPr>
          <p:nvPr>
            <p:ph type="dt" sz="half" idx="2"/>
          </p:nvPr>
        </p:nvSpPr>
        <p:spPr>
          <a:xfrm>
            <a:off x="100013" y="6486983"/>
            <a:ext cx="2057400" cy="365125"/>
          </a:xfrm>
          <a:prstGeom prst="rect">
            <a:avLst/>
          </a:prstGeom>
        </p:spPr>
        <p:txBody>
          <a:bodyPr vert="horz" lIns="91440" tIns="45720" rIns="91440" bIns="45720" rtlCol="0" anchor="ctr"/>
          <a:lstStyle>
            <a:lvl1pPr algn="l">
              <a:defRPr sz="675">
                <a:solidFill>
                  <a:schemeClr val="tx1">
                    <a:tint val="75000"/>
                  </a:schemeClr>
                </a:solidFill>
              </a:defRPr>
            </a:lvl1pPr>
          </a:lstStyle>
          <a:p>
            <a:pPr rtl="0"/>
            <a:fld id="{FFF9BAF5-5DE3-44D9-A8BC-D2A368E17748}" type="datetime1">
              <a:rPr lang="fr-FR" noProof="0" smtClean="0"/>
              <a:t>17/12/2024</a:t>
            </a:fld>
            <a:endParaRPr lang="fr-FR" noProof="0"/>
          </a:p>
        </p:txBody>
      </p:sp>
      <p:sp>
        <p:nvSpPr>
          <p:cNvPr id="31" name="Espace réservé du numéro de diapositive 5">
            <a:extLst>
              <a:ext uri="{FF2B5EF4-FFF2-40B4-BE49-F238E27FC236}">
                <a16:creationId xmlns:a16="http://schemas.microsoft.com/office/drawing/2014/main" id="{CE8438DF-723C-49AB-AD18-1C40F107F5BC}"/>
              </a:ext>
            </a:extLst>
          </p:cNvPr>
          <p:cNvSpPr>
            <a:spLocks noGrp="1"/>
          </p:cNvSpPr>
          <p:nvPr>
            <p:ph type="sldNum" sz="quarter" idx="4"/>
          </p:nvPr>
        </p:nvSpPr>
        <p:spPr>
          <a:xfrm>
            <a:off x="6986588" y="6486983"/>
            <a:ext cx="2057400" cy="365125"/>
          </a:xfrm>
          <a:prstGeom prst="rect">
            <a:avLst/>
          </a:prstGeom>
        </p:spPr>
        <p:txBody>
          <a:bodyPr vert="horz" lIns="91440" tIns="45720" rIns="91440" bIns="45720" rtlCol="0" anchor="ctr"/>
          <a:lstStyle>
            <a:lvl1pPr algn="r">
              <a:defRPr sz="675">
                <a:solidFill>
                  <a:schemeClr val="tx1">
                    <a:tint val="75000"/>
                  </a:schemeClr>
                </a:solidFill>
                <a:latin typeface="Biome Light" panose="020B0303030204020804" pitchFamily="34" charset="0"/>
                <a:cs typeface="Biome Light" panose="020B0303030204020804" pitchFamily="34" charset="0"/>
              </a:defRPr>
            </a:lvl1pPr>
          </a:lstStyle>
          <a:p>
            <a:pPr rtl="0"/>
            <a:fld id="{294A09A9-5501-47C1-A89A-A340965A2BE2}" type="slidenum">
              <a:rPr lang="fr-FR" noProof="0" smtClean="0"/>
              <a:pPr rtl="0"/>
              <a:t>‹N°›</a:t>
            </a:fld>
            <a:endParaRPr lang="fr-FR" noProof="0"/>
          </a:p>
        </p:txBody>
      </p:sp>
      <p:sp>
        <p:nvSpPr>
          <p:cNvPr id="2" name="Titre 1">
            <a:extLst>
              <a:ext uri="{FF2B5EF4-FFF2-40B4-BE49-F238E27FC236}">
                <a16:creationId xmlns:a16="http://schemas.microsoft.com/office/drawing/2014/main" id="{6032FDE8-62A6-4290-88E6-2795313DE27E}"/>
              </a:ext>
            </a:extLst>
          </p:cNvPr>
          <p:cNvSpPr>
            <a:spLocks noGrp="1"/>
          </p:cNvSpPr>
          <p:nvPr>
            <p:ph type="title" hasCustomPrompt="1"/>
          </p:nvPr>
        </p:nvSpPr>
        <p:spPr>
          <a:xfrm>
            <a:off x="771526" y="465138"/>
            <a:ext cx="2951735" cy="1340615"/>
          </a:xfrm>
        </p:spPr>
        <p:txBody>
          <a:bodyPr vert="horz" lIns="91440" tIns="45720" rIns="91440" bIns="45720" rtlCol="0" anchor="ctr">
            <a:noAutofit/>
          </a:bodyPr>
          <a:lstStyle>
            <a:lvl1pPr>
              <a:defRPr lang="en-US">
                <a:solidFill>
                  <a:schemeClr val="accent2">
                    <a:lumMod val="50000"/>
                  </a:schemeClr>
                </a:solidFill>
                <a:latin typeface="+mn-lt"/>
                <a:ea typeface="+mn-ea"/>
                <a:cs typeface="+mn-cs"/>
              </a:defRPr>
            </a:lvl1pPr>
          </a:lstStyle>
          <a:p>
            <a:pPr marL="0" lvl="0" indent="0" rtl="0">
              <a:spcBef>
                <a:spcPts val="750"/>
              </a:spcBef>
              <a:buFont typeface="Arial" panose="020B0604020202020204" pitchFamily="34" charset="0"/>
            </a:pPr>
            <a:r>
              <a:rPr lang="fr-FR" noProof="0"/>
              <a:t>Titre</a:t>
            </a:r>
          </a:p>
        </p:txBody>
      </p:sp>
    </p:spTree>
    <p:extLst>
      <p:ext uri="{BB962C8B-B14F-4D97-AF65-F5344CB8AC3E}">
        <p14:creationId xmlns:p14="http://schemas.microsoft.com/office/powerpoint/2010/main" val="41275871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aut de section">
    <p:spTree>
      <p:nvGrpSpPr>
        <p:cNvPr id="1" name=""/>
        <p:cNvGrpSpPr/>
        <p:nvPr/>
      </p:nvGrpSpPr>
      <p:grpSpPr>
        <a:xfrm>
          <a:off x="0" y="0"/>
          <a:ext cx="0" cy="0"/>
          <a:chOff x="0" y="0"/>
          <a:chExt cx="0" cy="0"/>
        </a:xfrm>
      </p:grpSpPr>
      <p:sp>
        <p:nvSpPr>
          <p:cNvPr id="22" name="Espace réservé du texte 21">
            <a:extLst>
              <a:ext uri="{FF2B5EF4-FFF2-40B4-BE49-F238E27FC236}">
                <a16:creationId xmlns:a16="http://schemas.microsoft.com/office/drawing/2014/main" id="{BC85317C-3A2D-483F-B913-714129E195A2}"/>
              </a:ext>
            </a:extLst>
          </p:cNvPr>
          <p:cNvSpPr>
            <a:spLocks noGrp="1"/>
          </p:cNvSpPr>
          <p:nvPr>
            <p:ph type="body" sz="quarter" idx="13" hasCustomPrompt="1"/>
          </p:nvPr>
        </p:nvSpPr>
        <p:spPr>
          <a:xfrm>
            <a:off x="2079784" y="2426610"/>
            <a:ext cx="1783556" cy="1111250"/>
          </a:xfrm>
        </p:spPr>
        <p:txBody>
          <a:bodyPr rtlCol="0">
            <a:noAutofit/>
          </a:bodyPr>
          <a:lstStyle>
            <a:lvl1pPr marL="0" indent="0">
              <a:lnSpc>
                <a:spcPct val="90000"/>
              </a:lnSpc>
              <a:buNone/>
              <a:defRPr sz="6600">
                <a:solidFill>
                  <a:schemeClr val="bg1"/>
                </a:solidFill>
              </a:defRPr>
            </a:lvl1pPr>
          </a:lstStyle>
          <a:p>
            <a:pPr lvl="0" rtl="0"/>
            <a:r>
              <a:rPr lang="fr-FR" noProof="0"/>
              <a:t>02</a:t>
            </a:r>
          </a:p>
        </p:txBody>
      </p:sp>
      <p:sp>
        <p:nvSpPr>
          <p:cNvPr id="2" name="Titre 1">
            <a:extLst>
              <a:ext uri="{FF2B5EF4-FFF2-40B4-BE49-F238E27FC236}">
                <a16:creationId xmlns:a16="http://schemas.microsoft.com/office/drawing/2014/main" id="{C45DFEC7-1EEC-4FF2-868A-9799EA69FE87}"/>
              </a:ext>
            </a:extLst>
          </p:cNvPr>
          <p:cNvSpPr>
            <a:spLocks noGrp="1"/>
          </p:cNvSpPr>
          <p:nvPr>
            <p:ph type="title" hasCustomPrompt="1"/>
          </p:nvPr>
        </p:nvSpPr>
        <p:spPr>
          <a:xfrm>
            <a:off x="2277866" y="2714986"/>
            <a:ext cx="5006102" cy="655320"/>
          </a:xfrm>
        </p:spPr>
        <p:txBody>
          <a:bodyPr vert="horz" lIns="91440" tIns="45720" rIns="91440" bIns="45720" rtlCol="0">
            <a:normAutofit/>
          </a:bodyPr>
          <a:lstStyle>
            <a:lvl1pPr>
              <a:defRPr lang="en-US">
                <a:solidFill>
                  <a:schemeClr val="accent2">
                    <a:lumMod val="50000"/>
                  </a:schemeClr>
                </a:solidFill>
                <a:ea typeface="+mn-ea"/>
                <a:cs typeface="+mn-cs"/>
              </a:defRPr>
            </a:lvl1pPr>
          </a:lstStyle>
          <a:p>
            <a:pPr marL="0" lvl="0" indent="0" rtl="0">
              <a:spcBef>
                <a:spcPts val="750"/>
              </a:spcBef>
              <a:buFont typeface="Arial" panose="020B0604020202020204" pitchFamily="34" charset="0"/>
            </a:pPr>
            <a:r>
              <a:rPr lang="fr-FR" noProof="0"/>
              <a:t>Cliquez pour modifier le masque</a:t>
            </a:r>
          </a:p>
        </p:txBody>
      </p:sp>
    </p:spTree>
    <p:extLst>
      <p:ext uri="{BB962C8B-B14F-4D97-AF65-F5344CB8AC3E}">
        <p14:creationId xmlns:p14="http://schemas.microsoft.com/office/powerpoint/2010/main" val="2469336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raphique et tableau">
    <p:spTree>
      <p:nvGrpSpPr>
        <p:cNvPr id="1" name=""/>
        <p:cNvGrpSpPr/>
        <p:nvPr/>
      </p:nvGrpSpPr>
      <p:grpSpPr>
        <a:xfrm>
          <a:off x="0" y="0"/>
          <a:ext cx="0" cy="0"/>
          <a:chOff x="0" y="0"/>
          <a:chExt cx="0" cy="0"/>
        </a:xfrm>
      </p:grpSpPr>
      <p:sp>
        <p:nvSpPr>
          <p:cNvPr id="14" name="Espace réservé de la date 3">
            <a:extLst>
              <a:ext uri="{FF2B5EF4-FFF2-40B4-BE49-F238E27FC236}">
                <a16:creationId xmlns:a16="http://schemas.microsoft.com/office/drawing/2014/main" id="{6E394D08-059F-42CF-AB8C-ED21F3BFB18A}"/>
              </a:ext>
            </a:extLst>
          </p:cNvPr>
          <p:cNvSpPr>
            <a:spLocks noGrp="1"/>
          </p:cNvSpPr>
          <p:nvPr>
            <p:ph type="dt" sz="half" idx="2"/>
          </p:nvPr>
        </p:nvSpPr>
        <p:spPr>
          <a:xfrm>
            <a:off x="100013" y="6486983"/>
            <a:ext cx="2057400" cy="365125"/>
          </a:xfrm>
          <a:prstGeom prst="rect">
            <a:avLst/>
          </a:prstGeom>
        </p:spPr>
        <p:txBody>
          <a:bodyPr vert="horz" lIns="91440" tIns="45720" rIns="91440" bIns="45720" rtlCol="0" anchor="ctr"/>
          <a:lstStyle>
            <a:lvl1pPr algn="l">
              <a:defRPr sz="675">
                <a:solidFill>
                  <a:schemeClr val="tx1">
                    <a:tint val="75000"/>
                  </a:schemeClr>
                </a:solidFill>
              </a:defRPr>
            </a:lvl1pPr>
          </a:lstStyle>
          <a:p>
            <a:pPr rtl="0"/>
            <a:fld id="{221D670B-B198-45B9-BDC4-61CB0E54CDB9}" type="datetime1">
              <a:rPr lang="fr-FR" noProof="0" smtClean="0"/>
              <a:t>17/12/2024</a:t>
            </a:fld>
            <a:endParaRPr lang="fr-FR" noProof="0"/>
          </a:p>
        </p:txBody>
      </p:sp>
      <p:sp>
        <p:nvSpPr>
          <p:cNvPr id="15" name="Espace réservé du numéro de diapositive 5">
            <a:extLst>
              <a:ext uri="{FF2B5EF4-FFF2-40B4-BE49-F238E27FC236}">
                <a16:creationId xmlns:a16="http://schemas.microsoft.com/office/drawing/2014/main" id="{BDF7B388-741A-4181-9A9E-D8FA8EC49D29}"/>
              </a:ext>
            </a:extLst>
          </p:cNvPr>
          <p:cNvSpPr>
            <a:spLocks noGrp="1"/>
          </p:cNvSpPr>
          <p:nvPr>
            <p:ph type="sldNum" sz="quarter" idx="4"/>
          </p:nvPr>
        </p:nvSpPr>
        <p:spPr>
          <a:xfrm>
            <a:off x="6986588" y="6486983"/>
            <a:ext cx="2057400" cy="365125"/>
          </a:xfrm>
          <a:prstGeom prst="rect">
            <a:avLst/>
          </a:prstGeom>
        </p:spPr>
        <p:txBody>
          <a:bodyPr vert="horz" lIns="91440" tIns="45720" rIns="91440" bIns="45720" rtlCol="0" anchor="ctr"/>
          <a:lstStyle>
            <a:lvl1pPr algn="r">
              <a:defRPr sz="675">
                <a:solidFill>
                  <a:schemeClr val="tx1">
                    <a:tint val="75000"/>
                  </a:schemeClr>
                </a:solidFill>
                <a:latin typeface="Biome Light" panose="020B0303030204020804" pitchFamily="34" charset="0"/>
                <a:cs typeface="Biome Light" panose="020B0303030204020804" pitchFamily="34" charset="0"/>
              </a:defRPr>
            </a:lvl1pPr>
          </a:lstStyle>
          <a:p>
            <a:pPr rtl="0"/>
            <a:fld id="{294A09A9-5501-47C1-A89A-A340965A2BE2}" type="slidenum">
              <a:rPr lang="fr-FR" noProof="0" smtClean="0"/>
              <a:pPr rtl="0"/>
              <a:t>‹N°›</a:t>
            </a:fld>
            <a:endParaRPr lang="fr-FR" noProof="0"/>
          </a:p>
        </p:txBody>
      </p:sp>
    </p:spTree>
    <p:extLst>
      <p:ext uri="{BB962C8B-B14F-4D97-AF65-F5344CB8AC3E}">
        <p14:creationId xmlns:p14="http://schemas.microsoft.com/office/powerpoint/2010/main" val="13392066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itation">
    <p:spTree>
      <p:nvGrpSpPr>
        <p:cNvPr id="1" name=""/>
        <p:cNvGrpSpPr/>
        <p:nvPr/>
      </p:nvGrpSpPr>
      <p:grpSpPr>
        <a:xfrm>
          <a:off x="0" y="0"/>
          <a:ext cx="0" cy="0"/>
          <a:chOff x="0" y="0"/>
          <a:chExt cx="0" cy="0"/>
        </a:xfrm>
      </p:grpSpPr>
      <p:sp>
        <p:nvSpPr>
          <p:cNvPr id="14" name="Espace réservé de la date 3">
            <a:extLst>
              <a:ext uri="{FF2B5EF4-FFF2-40B4-BE49-F238E27FC236}">
                <a16:creationId xmlns:a16="http://schemas.microsoft.com/office/drawing/2014/main" id="{6E394D08-059F-42CF-AB8C-ED21F3BFB18A}"/>
              </a:ext>
            </a:extLst>
          </p:cNvPr>
          <p:cNvSpPr>
            <a:spLocks noGrp="1"/>
          </p:cNvSpPr>
          <p:nvPr>
            <p:ph type="dt" sz="half" idx="2"/>
          </p:nvPr>
        </p:nvSpPr>
        <p:spPr>
          <a:xfrm>
            <a:off x="100013" y="6486983"/>
            <a:ext cx="2057400" cy="365125"/>
          </a:xfrm>
          <a:prstGeom prst="rect">
            <a:avLst/>
          </a:prstGeom>
        </p:spPr>
        <p:txBody>
          <a:bodyPr vert="horz" lIns="91440" tIns="45720" rIns="91440" bIns="45720" rtlCol="0" anchor="ctr"/>
          <a:lstStyle>
            <a:lvl1pPr algn="l">
              <a:defRPr sz="675">
                <a:solidFill>
                  <a:schemeClr val="tx1">
                    <a:tint val="75000"/>
                  </a:schemeClr>
                </a:solidFill>
              </a:defRPr>
            </a:lvl1pPr>
          </a:lstStyle>
          <a:p>
            <a:pPr rtl="0"/>
            <a:fld id="{593743E6-3DCE-4D66-9FFC-817033BFC9A6}" type="datetime1">
              <a:rPr lang="fr-FR" noProof="0" smtClean="0"/>
              <a:t>17/12/2024</a:t>
            </a:fld>
            <a:endParaRPr lang="fr-FR" noProof="0"/>
          </a:p>
        </p:txBody>
      </p:sp>
      <p:sp>
        <p:nvSpPr>
          <p:cNvPr id="15" name="Espace réservé du numéro de diapositive 5">
            <a:extLst>
              <a:ext uri="{FF2B5EF4-FFF2-40B4-BE49-F238E27FC236}">
                <a16:creationId xmlns:a16="http://schemas.microsoft.com/office/drawing/2014/main" id="{BDF7B388-741A-4181-9A9E-D8FA8EC49D29}"/>
              </a:ext>
            </a:extLst>
          </p:cNvPr>
          <p:cNvSpPr>
            <a:spLocks noGrp="1"/>
          </p:cNvSpPr>
          <p:nvPr>
            <p:ph type="sldNum" sz="quarter" idx="4"/>
          </p:nvPr>
        </p:nvSpPr>
        <p:spPr>
          <a:xfrm>
            <a:off x="6986588" y="6486983"/>
            <a:ext cx="2057400" cy="365125"/>
          </a:xfrm>
          <a:prstGeom prst="rect">
            <a:avLst/>
          </a:prstGeom>
        </p:spPr>
        <p:txBody>
          <a:bodyPr vert="horz" lIns="91440" tIns="45720" rIns="91440" bIns="45720" rtlCol="0" anchor="ctr"/>
          <a:lstStyle>
            <a:lvl1pPr algn="r">
              <a:defRPr sz="675">
                <a:solidFill>
                  <a:schemeClr val="tx1">
                    <a:tint val="75000"/>
                  </a:schemeClr>
                </a:solidFill>
                <a:latin typeface="Biome Light" panose="020B0303030204020804" pitchFamily="34" charset="0"/>
                <a:cs typeface="Biome Light" panose="020B0303030204020804" pitchFamily="34" charset="0"/>
              </a:defRPr>
            </a:lvl1pPr>
          </a:lstStyle>
          <a:p>
            <a:pPr rtl="0"/>
            <a:fld id="{294A09A9-5501-47C1-A89A-A340965A2BE2}" type="slidenum">
              <a:rPr lang="fr-FR" noProof="0" smtClean="0"/>
              <a:pPr rtl="0"/>
              <a:t>‹N°›</a:t>
            </a:fld>
            <a:endParaRPr lang="fr-FR" noProof="0"/>
          </a:p>
        </p:txBody>
      </p:sp>
      <p:sp>
        <p:nvSpPr>
          <p:cNvPr id="7" name="Espace réservé d’image 6">
            <a:extLst>
              <a:ext uri="{FF2B5EF4-FFF2-40B4-BE49-F238E27FC236}">
                <a16:creationId xmlns:a16="http://schemas.microsoft.com/office/drawing/2014/main" id="{2364FFEF-B933-46C6-A918-A80C987DB70F}"/>
              </a:ext>
            </a:extLst>
          </p:cNvPr>
          <p:cNvSpPr>
            <a:spLocks noGrp="1"/>
          </p:cNvSpPr>
          <p:nvPr>
            <p:ph type="pic" sz="quarter" idx="10"/>
          </p:nvPr>
        </p:nvSpPr>
        <p:spPr>
          <a:xfrm>
            <a:off x="766610" y="0"/>
            <a:ext cx="2953941" cy="6400800"/>
          </a:xfrm>
        </p:spPr>
        <p:txBody>
          <a:bodyPr rtlCol="0"/>
          <a:lstStyle/>
          <a:p>
            <a:pPr rtl="0"/>
            <a:r>
              <a:rPr lang="fr-FR" noProof="0"/>
              <a:t>Cliquez sur l'icône pour ajouter une image</a:t>
            </a:r>
          </a:p>
        </p:txBody>
      </p:sp>
      <p:pic>
        <p:nvPicPr>
          <p:cNvPr id="4" name="Image 3" hidden="1">
            <a:extLst>
              <a:ext uri="{FF2B5EF4-FFF2-40B4-BE49-F238E27FC236}">
                <a16:creationId xmlns:a16="http://schemas.microsoft.com/office/drawing/2014/main" id="{59E5EAF8-68C2-4910-8F66-D9320B9574C2}"/>
              </a:ext>
            </a:extLst>
          </p:cNvPr>
          <p:cNvPicPr>
            <a:picLocks noChangeAspect="1"/>
          </p:cNvPicPr>
          <p:nvPr userDrawn="1"/>
        </p:nvPicPr>
        <p:blipFill>
          <a:blip r:embed="rId2"/>
          <a:stretch>
            <a:fillRect/>
          </a:stretch>
        </p:blipFill>
        <p:spPr>
          <a:xfrm>
            <a:off x="4460976" y="2105934"/>
            <a:ext cx="3973412" cy="1024217"/>
          </a:xfrm>
          <a:prstGeom prst="rect">
            <a:avLst/>
          </a:prstGeom>
        </p:spPr>
      </p:pic>
      <p:sp>
        <p:nvSpPr>
          <p:cNvPr id="5" name="Titre 4">
            <a:extLst>
              <a:ext uri="{FF2B5EF4-FFF2-40B4-BE49-F238E27FC236}">
                <a16:creationId xmlns:a16="http://schemas.microsoft.com/office/drawing/2014/main" id="{E3BE48E1-D3BE-4B52-B2EC-13A514CB0530}"/>
              </a:ext>
            </a:extLst>
          </p:cNvPr>
          <p:cNvSpPr>
            <a:spLocks noGrp="1"/>
          </p:cNvSpPr>
          <p:nvPr>
            <p:ph type="title"/>
          </p:nvPr>
        </p:nvSpPr>
        <p:spPr>
          <a:xfrm>
            <a:off x="4460975" y="2105934"/>
            <a:ext cx="3973412" cy="2237467"/>
          </a:xfrm>
        </p:spPr>
        <p:txBody>
          <a:bodyPr rtlCol="0" anchor="t">
            <a:normAutofit/>
          </a:bodyPr>
          <a:lstStyle>
            <a:lvl1pPr>
              <a:lnSpc>
                <a:spcPct val="150000"/>
              </a:lnSpc>
              <a:spcBef>
                <a:spcPts val="750"/>
              </a:spcBef>
              <a:defRPr sz="1500">
                <a:solidFill>
                  <a:schemeClr val="accent2">
                    <a:lumMod val="50000"/>
                  </a:schemeClr>
                </a:solidFill>
              </a:defRPr>
            </a:lvl1pPr>
          </a:lstStyle>
          <a:p>
            <a:pPr rtl="0"/>
            <a:r>
              <a:rPr lang="fr-FR" noProof="0"/>
              <a:t>Modifiez le style du titre</a:t>
            </a:r>
          </a:p>
        </p:txBody>
      </p:sp>
    </p:spTree>
    <p:extLst>
      <p:ext uri="{BB962C8B-B14F-4D97-AF65-F5344CB8AC3E}">
        <p14:creationId xmlns:p14="http://schemas.microsoft.com/office/powerpoint/2010/main" val="5074912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ronologie">
    <p:spTree>
      <p:nvGrpSpPr>
        <p:cNvPr id="1" name=""/>
        <p:cNvGrpSpPr/>
        <p:nvPr/>
      </p:nvGrpSpPr>
      <p:grpSpPr>
        <a:xfrm>
          <a:off x="0" y="0"/>
          <a:ext cx="0" cy="0"/>
          <a:chOff x="0" y="0"/>
          <a:chExt cx="0" cy="0"/>
        </a:xfrm>
      </p:grpSpPr>
      <p:sp>
        <p:nvSpPr>
          <p:cNvPr id="15" name="Espace réservé de la date 3">
            <a:extLst>
              <a:ext uri="{FF2B5EF4-FFF2-40B4-BE49-F238E27FC236}">
                <a16:creationId xmlns:a16="http://schemas.microsoft.com/office/drawing/2014/main" id="{50815B22-13FE-47CD-9F79-73704A278BD7}"/>
              </a:ext>
            </a:extLst>
          </p:cNvPr>
          <p:cNvSpPr>
            <a:spLocks noGrp="1"/>
          </p:cNvSpPr>
          <p:nvPr>
            <p:ph type="dt" sz="half" idx="2"/>
          </p:nvPr>
        </p:nvSpPr>
        <p:spPr>
          <a:xfrm>
            <a:off x="100013" y="6486983"/>
            <a:ext cx="2057400" cy="365125"/>
          </a:xfrm>
          <a:prstGeom prst="rect">
            <a:avLst/>
          </a:prstGeom>
        </p:spPr>
        <p:txBody>
          <a:bodyPr vert="horz" lIns="91440" tIns="45720" rIns="91440" bIns="45720" rtlCol="0" anchor="ctr"/>
          <a:lstStyle>
            <a:lvl1pPr algn="l">
              <a:defRPr sz="675">
                <a:solidFill>
                  <a:schemeClr val="tx1">
                    <a:tint val="75000"/>
                  </a:schemeClr>
                </a:solidFill>
              </a:defRPr>
            </a:lvl1pPr>
          </a:lstStyle>
          <a:p>
            <a:pPr rtl="0"/>
            <a:fld id="{05F26569-4939-4688-9C62-DCABE9F6443E}" type="datetime1">
              <a:rPr lang="fr-FR" noProof="0" smtClean="0"/>
              <a:t>17/12/2024</a:t>
            </a:fld>
            <a:endParaRPr lang="fr-FR" noProof="0"/>
          </a:p>
        </p:txBody>
      </p:sp>
      <p:sp>
        <p:nvSpPr>
          <p:cNvPr id="16" name="Espace réservé du numéro de diapositive 5">
            <a:extLst>
              <a:ext uri="{FF2B5EF4-FFF2-40B4-BE49-F238E27FC236}">
                <a16:creationId xmlns:a16="http://schemas.microsoft.com/office/drawing/2014/main" id="{D7669539-CB64-44F5-999D-7B9E61F8AF99}"/>
              </a:ext>
            </a:extLst>
          </p:cNvPr>
          <p:cNvSpPr>
            <a:spLocks noGrp="1"/>
          </p:cNvSpPr>
          <p:nvPr>
            <p:ph type="sldNum" sz="quarter" idx="4"/>
          </p:nvPr>
        </p:nvSpPr>
        <p:spPr>
          <a:xfrm>
            <a:off x="6986588" y="6486983"/>
            <a:ext cx="2057400" cy="365125"/>
          </a:xfrm>
          <a:prstGeom prst="rect">
            <a:avLst/>
          </a:prstGeom>
        </p:spPr>
        <p:txBody>
          <a:bodyPr vert="horz" lIns="91440" tIns="45720" rIns="91440" bIns="45720" rtlCol="0" anchor="ctr"/>
          <a:lstStyle>
            <a:lvl1pPr algn="r">
              <a:defRPr sz="675">
                <a:solidFill>
                  <a:schemeClr val="tx1">
                    <a:tint val="75000"/>
                  </a:schemeClr>
                </a:solidFill>
                <a:latin typeface="Biome Light" panose="020B0303030204020804" pitchFamily="34" charset="0"/>
                <a:cs typeface="Biome Light" panose="020B0303030204020804" pitchFamily="34" charset="0"/>
              </a:defRPr>
            </a:lvl1pPr>
          </a:lstStyle>
          <a:p>
            <a:pPr rtl="0"/>
            <a:fld id="{294A09A9-5501-47C1-A89A-A340965A2BE2}" type="slidenum">
              <a:rPr lang="fr-FR" noProof="0" smtClean="0"/>
              <a:pPr rtl="0"/>
              <a:t>‹N°›</a:t>
            </a:fld>
            <a:endParaRPr lang="fr-FR" noProof="0"/>
          </a:p>
        </p:txBody>
      </p:sp>
      <p:sp>
        <p:nvSpPr>
          <p:cNvPr id="3" name="Espace réservé du contenu 2">
            <a:extLst>
              <a:ext uri="{FF2B5EF4-FFF2-40B4-BE49-F238E27FC236}">
                <a16:creationId xmlns:a16="http://schemas.microsoft.com/office/drawing/2014/main" id="{822BA076-F3B9-47CB-80C2-BE29F157D044}"/>
              </a:ext>
            </a:extLst>
          </p:cNvPr>
          <p:cNvSpPr>
            <a:spLocks noGrp="1"/>
          </p:cNvSpPr>
          <p:nvPr>
            <p:ph sz="quarter" idx="11" hasCustomPrompt="1"/>
          </p:nvPr>
        </p:nvSpPr>
        <p:spPr>
          <a:xfrm>
            <a:off x="640557" y="1625601"/>
            <a:ext cx="7874794" cy="4860925"/>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Titre 3">
            <a:extLst>
              <a:ext uri="{FF2B5EF4-FFF2-40B4-BE49-F238E27FC236}">
                <a16:creationId xmlns:a16="http://schemas.microsoft.com/office/drawing/2014/main" id="{E909627E-FE70-43A1-B0CB-4D4F6C32C2D0}"/>
              </a:ext>
            </a:extLst>
          </p:cNvPr>
          <p:cNvSpPr>
            <a:spLocks noGrp="1"/>
          </p:cNvSpPr>
          <p:nvPr>
            <p:ph type="title" hasCustomPrompt="1"/>
          </p:nvPr>
        </p:nvSpPr>
        <p:spPr>
          <a:xfrm>
            <a:off x="640556" y="122239"/>
            <a:ext cx="7874794" cy="1355724"/>
          </a:xfrm>
        </p:spPr>
        <p:txBody>
          <a:bodyPr vert="horz" lIns="91440" tIns="45720" rIns="91440" bIns="45720" rtlCol="0" anchor="ctr">
            <a:normAutofit/>
          </a:bodyPr>
          <a:lstStyle>
            <a:lvl1pPr algn="ctr">
              <a:defRPr lang="en-US">
                <a:solidFill>
                  <a:schemeClr val="accent2">
                    <a:lumMod val="50000"/>
                  </a:schemeClr>
                </a:solidFill>
                <a:ea typeface="+mn-ea"/>
                <a:cs typeface="+mn-cs"/>
              </a:defRPr>
            </a:lvl1pPr>
          </a:lstStyle>
          <a:p>
            <a:pPr lvl="0" rtl="0"/>
            <a:r>
              <a:rPr lang="fr-FR" noProof="0"/>
              <a:t>Modifiez les styles du texte</a:t>
            </a:r>
          </a:p>
        </p:txBody>
      </p:sp>
    </p:spTree>
    <p:extLst>
      <p:ext uri="{BB962C8B-B14F-4D97-AF65-F5344CB8AC3E}">
        <p14:creationId xmlns:p14="http://schemas.microsoft.com/office/powerpoint/2010/main" val="2533321533"/>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Équipe">
    <p:spTree>
      <p:nvGrpSpPr>
        <p:cNvPr id="1" name=""/>
        <p:cNvGrpSpPr/>
        <p:nvPr/>
      </p:nvGrpSpPr>
      <p:grpSpPr>
        <a:xfrm>
          <a:off x="0" y="0"/>
          <a:ext cx="0" cy="0"/>
          <a:chOff x="0" y="0"/>
          <a:chExt cx="0" cy="0"/>
        </a:xfrm>
      </p:grpSpPr>
      <p:sp>
        <p:nvSpPr>
          <p:cNvPr id="34" name="Espace réservé du texte 22">
            <a:extLst>
              <a:ext uri="{FF2B5EF4-FFF2-40B4-BE49-F238E27FC236}">
                <a16:creationId xmlns:a16="http://schemas.microsoft.com/office/drawing/2014/main" id="{41BF345D-81AF-4851-83A1-623398489054}"/>
              </a:ext>
            </a:extLst>
          </p:cNvPr>
          <p:cNvSpPr>
            <a:spLocks noGrp="1"/>
          </p:cNvSpPr>
          <p:nvPr>
            <p:ph type="body" sz="quarter" idx="21" hasCustomPrompt="1"/>
          </p:nvPr>
        </p:nvSpPr>
        <p:spPr>
          <a:xfrm>
            <a:off x="571438" y="517972"/>
            <a:ext cx="2331720" cy="1333500"/>
          </a:xfrm>
        </p:spPr>
        <p:txBody>
          <a:bodyPr rtlCol="0">
            <a:noAutofit/>
          </a:bodyPr>
          <a:lstStyle>
            <a:lvl1pPr marL="0" indent="0">
              <a:lnSpc>
                <a:spcPct val="90000"/>
              </a:lnSpc>
              <a:buNone/>
              <a:defRPr sz="6600" b="1">
                <a:solidFill>
                  <a:schemeClr val="tx1"/>
                </a:solidFill>
              </a:defRPr>
            </a:lvl1pPr>
          </a:lstStyle>
          <a:p>
            <a:pPr lvl="0" rtl="0"/>
            <a:r>
              <a:rPr lang="fr-FR" noProof="0"/>
              <a:t>01</a:t>
            </a:r>
          </a:p>
        </p:txBody>
      </p:sp>
      <p:sp>
        <p:nvSpPr>
          <p:cNvPr id="21" name="Espace réservé d’image 20">
            <a:extLst>
              <a:ext uri="{FF2B5EF4-FFF2-40B4-BE49-F238E27FC236}">
                <a16:creationId xmlns:a16="http://schemas.microsoft.com/office/drawing/2014/main" id="{EC4F3A57-45ED-498D-858C-3EE63DF129C4}"/>
              </a:ext>
            </a:extLst>
          </p:cNvPr>
          <p:cNvSpPr>
            <a:spLocks noGrp="1"/>
          </p:cNvSpPr>
          <p:nvPr>
            <p:ph type="pic" sz="quarter" idx="11"/>
          </p:nvPr>
        </p:nvSpPr>
        <p:spPr>
          <a:xfrm>
            <a:off x="777451" y="3552678"/>
            <a:ext cx="1406156" cy="2848123"/>
          </a:xfrm>
        </p:spPr>
        <p:txBody>
          <a:bodyPr rtlCol="0"/>
          <a:lstStyle/>
          <a:p>
            <a:pPr rtl="0"/>
            <a:r>
              <a:rPr lang="fr-FR" noProof="0"/>
              <a:t>Cliquez sur l'icône pour ajouter une image</a:t>
            </a:r>
          </a:p>
        </p:txBody>
      </p:sp>
      <p:sp>
        <p:nvSpPr>
          <p:cNvPr id="22" name="Espace réservé d’image 20">
            <a:extLst>
              <a:ext uri="{FF2B5EF4-FFF2-40B4-BE49-F238E27FC236}">
                <a16:creationId xmlns:a16="http://schemas.microsoft.com/office/drawing/2014/main" id="{1AC5BB09-E3BA-4948-93B3-EDCAAB803112}"/>
              </a:ext>
            </a:extLst>
          </p:cNvPr>
          <p:cNvSpPr>
            <a:spLocks noGrp="1"/>
          </p:cNvSpPr>
          <p:nvPr>
            <p:ph type="pic" sz="quarter" idx="12"/>
          </p:nvPr>
        </p:nvSpPr>
        <p:spPr>
          <a:xfrm>
            <a:off x="2325898" y="3552678"/>
            <a:ext cx="1406156" cy="2848123"/>
          </a:xfrm>
        </p:spPr>
        <p:txBody>
          <a:bodyPr rtlCol="0"/>
          <a:lstStyle/>
          <a:p>
            <a:pPr rtl="0"/>
            <a:r>
              <a:rPr lang="fr-FR" noProof="0"/>
              <a:t>Cliquez sur l'icône pour ajouter une image</a:t>
            </a:r>
          </a:p>
        </p:txBody>
      </p:sp>
      <p:sp>
        <p:nvSpPr>
          <p:cNvPr id="23" name="Espace réservé d’image 20">
            <a:extLst>
              <a:ext uri="{FF2B5EF4-FFF2-40B4-BE49-F238E27FC236}">
                <a16:creationId xmlns:a16="http://schemas.microsoft.com/office/drawing/2014/main" id="{BF83C6B7-5484-4586-8830-098BDCD9C987}"/>
              </a:ext>
            </a:extLst>
          </p:cNvPr>
          <p:cNvSpPr>
            <a:spLocks noGrp="1"/>
          </p:cNvSpPr>
          <p:nvPr>
            <p:ph type="pic" sz="quarter" idx="13"/>
          </p:nvPr>
        </p:nvSpPr>
        <p:spPr>
          <a:xfrm>
            <a:off x="3874743" y="3552678"/>
            <a:ext cx="1406156" cy="2848123"/>
          </a:xfrm>
        </p:spPr>
        <p:txBody>
          <a:bodyPr rtlCol="0"/>
          <a:lstStyle/>
          <a:p>
            <a:pPr rtl="0"/>
            <a:r>
              <a:rPr lang="fr-FR" noProof="0"/>
              <a:t>Cliquez sur l'icône pour ajouter une image</a:t>
            </a:r>
          </a:p>
        </p:txBody>
      </p:sp>
      <p:sp>
        <p:nvSpPr>
          <p:cNvPr id="24" name="Espace réservé d’image 20">
            <a:extLst>
              <a:ext uri="{FF2B5EF4-FFF2-40B4-BE49-F238E27FC236}">
                <a16:creationId xmlns:a16="http://schemas.microsoft.com/office/drawing/2014/main" id="{0C5663B1-EED6-4D80-A7C2-19E1366387A4}"/>
              </a:ext>
            </a:extLst>
          </p:cNvPr>
          <p:cNvSpPr>
            <a:spLocks noGrp="1"/>
          </p:cNvSpPr>
          <p:nvPr>
            <p:ph type="pic" sz="quarter" idx="14"/>
          </p:nvPr>
        </p:nvSpPr>
        <p:spPr>
          <a:xfrm>
            <a:off x="5429302" y="3552678"/>
            <a:ext cx="1406156" cy="2848123"/>
          </a:xfrm>
        </p:spPr>
        <p:txBody>
          <a:bodyPr rtlCol="0"/>
          <a:lstStyle/>
          <a:p>
            <a:pPr rtl="0"/>
            <a:r>
              <a:rPr lang="fr-FR" noProof="0"/>
              <a:t>Cliquez sur l'icône pour ajouter une image</a:t>
            </a:r>
          </a:p>
        </p:txBody>
      </p:sp>
      <p:sp>
        <p:nvSpPr>
          <p:cNvPr id="25" name="Espace réservé d’image 20">
            <a:extLst>
              <a:ext uri="{FF2B5EF4-FFF2-40B4-BE49-F238E27FC236}">
                <a16:creationId xmlns:a16="http://schemas.microsoft.com/office/drawing/2014/main" id="{D21E7B61-407B-40A7-9AF6-0D7E7106BCFC}"/>
              </a:ext>
            </a:extLst>
          </p:cNvPr>
          <p:cNvSpPr>
            <a:spLocks noGrp="1"/>
          </p:cNvSpPr>
          <p:nvPr>
            <p:ph type="pic" sz="quarter" idx="15"/>
          </p:nvPr>
        </p:nvSpPr>
        <p:spPr>
          <a:xfrm>
            <a:off x="6972034" y="3552678"/>
            <a:ext cx="1406156" cy="2848123"/>
          </a:xfrm>
        </p:spPr>
        <p:txBody>
          <a:bodyPr rtlCol="0"/>
          <a:lstStyle/>
          <a:p>
            <a:pPr rtl="0"/>
            <a:r>
              <a:rPr lang="fr-FR" noProof="0"/>
              <a:t>Cliquez sur l'icône pour ajouter une image</a:t>
            </a:r>
          </a:p>
        </p:txBody>
      </p:sp>
      <p:sp>
        <p:nvSpPr>
          <p:cNvPr id="30" name="Espace réservé de la date 3">
            <a:extLst>
              <a:ext uri="{FF2B5EF4-FFF2-40B4-BE49-F238E27FC236}">
                <a16:creationId xmlns:a16="http://schemas.microsoft.com/office/drawing/2014/main" id="{415C3ACC-5A8A-46E6-BA0D-90ADD27E2F85}"/>
              </a:ext>
            </a:extLst>
          </p:cNvPr>
          <p:cNvSpPr>
            <a:spLocks noGrp="1"/>
          </p:cNvSpPr>
          <p:nvPr>
            <p:ph type="dt" sz="half" idx="2"/>
          </p:nvPr>
        </p:nvSpPr>
        <p:spPr>
          <a:xfrm>
            <a:off x="100013" y="6486983"/>
            <a:ext cx="2057400" cy="365125"/>
          </a:xfrm>
          <a:prstGeom prst="rect">
            <a:avLst/>
          </a:prstGeom>
        </p:spPr>
        <p:txBody>
          <a:bodyPr vert="horz" lIns="91440" tIns="45720" rIns="91440" bIns="45720" rtlCol="0" anchor="ctr"/>
          <a:lstStyle>
            <a:lvl1pPr algn="l">
              <a:defRPr sz="675">
                <a:solidFill>
                  <a:schemeClr val="tx1">
                    <a:tint val="75000"/>
                  </a:schemeClr>
                </a:solidFill>
              </a:defRPr>
            </a:lvl1pPr>
          </a:lstStyle>
          <a:p>
            <a:pPr rtl="0"/>
            <a:fld id="{472537AD-DAE8-4216-955A-C5F7C125A85C}" type="datetime1">
              <a:rPr lang="fr-FR" noProof="0" smtClean="0"/>
              <a:t>17/12/2024</a:t>
            </a:fld>
            <a:endParaRPr lang="fr-FR" noProof="0"/>
          </a:p>
        </p:txBody>
      </p:sp>
      <p:sp>
        <p:nvSpPr>
          <p:cNvPr id="31" name="Espace réservé du numéro de diapositive 5">
            <a:extLst>
              <a:ext uri="{FF2B5EF4-FFF2-40B4-BE49-F238E27FC236}">
                <a16:creationId xmlns:a16="http://schemas.microsoft.com/office/drawing/2014/main" id="{0D00A5C2-DCEE-4CB3-9307-61EB88B1D59C}"/>
              </a:ext>
            </a:extLst>
          </p:cNvPr>
          <p:cNvSpPr>
            <a:spLocks noGrp="1"/>
          </p:cNvSpPr>
          <p:nvPr>
            <p:ph type="sldNum" sz="quarter" idx="4"/>
          </p:nvPr>
        </p:nvSpPr>
        <p:spPr>
          <a:xfrm>
            <a:off x="6986588" y="6486983"/>
            <a:ext cx="2057400" cy="365125"/>
          </a:xfrm>
          <a:prstGeom prst="rect">
            <a:avLst/>
          </a:prstGeom>
        </p:spPr>
        <p:txBody>
          <a:bodyPr vert="horz" lIns="91440" tIns="45720" rIns="91440" bIns="45720" rtlCol="0" anchor="ctr"/>
          <a:lstStyle>
            <a:lvl1pPr algn="r">
              <a:defRPr sz="675">
                <a:solidFill>
                  <a:schemeClr val="tx1">
                    <a:tint val="75000"/>
                  </a:schemeClr>
                </a:solidFill>
                <a:latin typeface="Biome Light" panose="020B0303030204020804" pitchFamily="34" charset="0"/>
                <a:cs typeface="Biome Light" panose="020B0303030204020804" pitchFamily="34" charset="0"/>
              </a:defRPr>
            </a:lvl1pPr>
          </a:lstStyle>
          <a:p>
            <a:pPr rtl="0"/>
            <a:fld id="{294A09A9-5501-47C1-A89A-A340965A2BE2}" type="slidenum">
              <a:rPr lang="fr-FR" noProof="0" smtClean="0"/>
              <a:pPr rtl="0"/>
              <a:t>‹N°›</a:t>
            </a:fld>
            <a:endParaRPr lang="fr-FR" noProof="0"/>
          </a:p>
        </p:txBody>
      </p:sp>
      <p:sp>
        <p:nvSpPr>
          <p:cNvPr id="2" name="Titre 1">
            <a:extLst>
              <a:ext uri="{FF2B5EF4-FFF2-40B4-BE49-F238E27FC236}">
                <a16:creationId xmlns:a16="http://schemas.microsoft.com/office/drawing/2014/main" id="{E3E8CB70-B054-4294-AD29-EE7A75C723E5}"/>
              </a:ext>
            </a:extLst>
          </p:cNvPr>
          <p:cNvSpPr>
            <a:spLocks noGrp="1"/>
          </p:cNvSpPr>
          <p:nvPr>
            <p:ph type="title"/>
          </p:nvPr>
        </p:nvSpPr>
        <p:spPr>
          <a:xfrm>
            <a:off x="788671" y="651508"/>
            <a:ext cx="6743672" cy="1005839"/>
          </a:xfrm>
        </p:spPr>
        <p:txBody>
          <a:bodyPr vert="horz" lIns="91440" tIns="45720" rIns="91440" bIns="45720" rtlCol="0" anchor="ctr">
            <a:noAutofit/>
          </a:bodyPr>
          <a:lstStyle>
            <a:lvl1pPr>
              <a:lnSpc>
                <a:spcPct val="90000"/>
              </a:lnSpc>
              <a:defRPr lang="en-US">
                <a:solidFill>
                  <a:schemeClr val="accent2">
                    <a:lumMod val="50000"/>
                  </a:schemeClr>
                </a:solidFill>
                <a:ea typeface="+mn-ea"/>
                <a:cs typeface="+mn-cs"/>
              </a:defRPr>
            </a:lvl1pPr>
          </a:lstStyle>
          <a:p>
            <a:pPr marL="0" lvl="0" indent="0" rtl="0">
              <a:spcBef>
                <a:spcPts val="750"/>
              </a:spcBef>
              <a:buFont typeface="Arial" panose="020B0604020202020204" pitchFamily="34" charset="0"/>
            </a:pPr>
            <a:r>
              <a:rPr lang="fr-FR" noProof="0"/>
              <a:t>Modifiez le style du titre</a:t>
            </a:r>
          </a:p>
        </p:txBody>
      </p:sp>
      <p:sp>
        <p:nvSpPr>
          <p:cNvPr id="4" name="Espace réservé du texte 3">
            <a:extLst>
              <a:ext uri="{FF2B5EF4-FFF2-40B4-BE49-F238E27FC236}">
                <a16:creationId xmlns:a16="http://schemas.microsoft.com/office/drawing/2014/main" id="{28E0D608-4E7A-4014-9F62-CB43A0C83943}"/>
              </a:ext>
            </a:extLst>
          </p:cNvPr>
          <p:cNvSpPr>
            <a:spLocks noGrp="1"/>
          </p:cNvSpPr>
          <p:nvPr>
            <p:ph type="body" sz="quarter" idx="16" hasCustomPrompt="1"/>
          </p:nvPr>
        </p:nvSpPr>
        <p:spPr>
          <a:xfrm>
            <a:off x="777479" y="2717800"/>
            <a:ext cx="1400175" cy="711200"/>
          </a:xfrm>
        </p:spPr>
        <p:txBody>
          <a:bodyPr rtlCol="0">
            <a:noAutofit/>
          </a:bodyPr>
          <a:lstStyle>
            <a:lvl1pPr marL="0" indent="0">
              <a:lnSpc>
                <a:spcPct val="100000"/>
              </a:lnSpc>
              <a:spcBef>
                <a:spcPts val="0"/>
              </a:spcBef>
              <a:buNone/>
              <a:defRPr sz="1350">
                <a:solidFill>
                  <a:schemeClr val="accent2">
                    <a:lumMod val="50000"/>
                  </a:schemeClr>
                </a:solidFill>
              </a:defRPr>
            </a:lvl1pPr>
            <a:lvl2pPr>
              <a:defRPr sz="1050"/>
            </a:lvl2pPr>
            <a:lvl3pPr>
              <a:defRPr sz="1050"/>
            </a:lvl3pPr>
            <a:lvl4pPr>
              <a:defRPr sz="1050"/>
            </a:lvl4pPr>
            <a:lvl5pPr>
              <a:defRPr sz="1050"/>
            </a:lvl5pPr>
          </a:lstStyle>
          <a:p>
            <a:pPr lvl="0" rtl="0"/>
            <a:r>
              <a:rPr lang="fr-FR" noProof="0"/>
              <a:t>Nom</a:t>
            </a:r>
          </a:p>
          <a:p>
            <a:pPr lvl="0" rtl="0"/>
            <a:r>
              <a:rPr lang="fr-FR" noProof="0"/>
              <a:t>Titre</a:t>
            </a:r>
          </a:p>
        </p:txBody>
      </p:sp>
      <p:sp>
        <p:nvSpPr>
          <p:cNvPr id="26" name="Espace réservé du texte 3">
            <a:extLst>
              <a:ext uri="{FF2B5EF4-FFF2-40B4-BE49-F238E27FC236}">
                <a16:creationId xmlns:a16="http://schemas.microsoft.com/office/drawing/2014/main" id="{9C3A63B0-4EEA-45BC-A016-5FDA0969EA00}"/>
              </a:ext>
            </a:extLst>
          </p:cNvPr>
          <p:cNvSpPr>
            <a:spLocks noGrp="1"/>
          </p:cNvSpPr>
          <p:nvPr>
            <p:ph type="body" sz="quarter" idx="17" hasCustomPrompt="1"/>
          </p:nvPr>
        </p:nvSpPr>
        <p:spPr>
          <a:xfrm>
            <a:off x="2314575" y="2718405"/>
            <a:ext cx="1400175" cy="711200"/>
          </a:xfrm>
        </p:spPr>
        <p:txBody>
          <a:bodyPr rtlCol="0">
            <a:noAutofit/>
          </a:bodyPr>
          <a:lstStyle>
            <a:lvl1pPr marL="0" indent="0">
              <a:lnSpc>
                <a:spcPct val="100000"/>
              </a:lnSpc>
              <a:spcBef>
                <a:spcPts val="0"/>
              </a:spcBef>
              <a:buNone/>
              <a:defRPr sz="1350">
                <a:solidFill>
                  <a:schemeClr val="accent2">
                    <a:lumMod val="50000"/>
                  </a:schemeClr>
                </a:solidFill>
              </a:defRPr>
            </a:lvl1pPr>
            <a:lvl2pPr>
              <a:defRPr sz="1050"/>
            </a:lvl2pPr>
            <a:lvl3pPr>
              <a:defRPr sz="1050"/>
            </a:lvl3pPr>
            <a:lvl4pPr>
              <a:defRPr sz="1050"/>
            </a:lvl4pPr>
            <a:lvl5pPr>
              <a:defRPr sz="1050"/>
            </a:lvl5pPr>
          </a:lstStyle>
          <a:p>
            <a:pPr lvl="0" rtl="0"/>
            <a:r>
              <a:rPr lang="fr-FR" noProof="0"/>
              <a:t>Nom</a:t>
            </a:r>
          </a:p>
          <a:p>
            <a:pPr lvl="0" rtl="0"/>
            <a:r>
              <a:rPr lang="fr-FR" noProof="0"/>
              <a:t>Titre</a:t>
            </a:r>
          </a:p>
        </p:txBody>
      </p:sp>
      <p:sp>
        <p:nvSpPr>
          <p:cNvPr id="27" name="Espace réservé du texte 3">
            <a:extLst>
              <a:ext uri="{FF2B5EF4-FFF2-40B4-BE49-F238E27FC236}">
                <a16:creationId xmlns:a16="http://schemas.microsoft.com/office/drawing/2014/main" id="{7080679B-5220-4478-B631-7112F870B7AC}"/>
              </a:ext>
            </a:extLst>
          </p:cNvPr>
          <p:cNvSpPr>
            <a:spLocks noGrp="1"/>
          </p:cNvSpPr>
          <p:nvPr>
            <p:ph type="body" sz="quarter" idx="18" hasCustomPrompt="1"/>
          </p:nvPr>
        </p:nvSpPr>
        <p:spPr>
          <a:xfrm>
            <a:off x="3857625" y="2718405"/>
            <a:ext cx="1400175" cy="711200"/>
          </a:xfrm>
        </p:spPr>
        <p:txBody>
          <a:bodyPr rtlCol="0">
            <a:noAutofit/>
          </a:bodyPr>
          <a:lstStyle>
            <a:lvl1pPr marL="0" indent="0">
              <a:lnSpc>
                <a:spcPct val="100000"/>
              </a:lnSpc>
              <a:spcBef>
                <a:spcPts val="0"/>
              </a:spcBef>
              <a:buNone/>
              <a:defRPr sz="1350">
                <a:solidFill>
                  <a:schemeClr val="accent2">
                    <a:lumMod val="50000"/>
                  </a:schemeClr>
                </a:solidFill>
              </a:defRPr>
            </a:lvl1pPr>
            <a:lvl2pPr>
              <a:defRPr sz="1050"/>
            </a:lvl2pPr>
            <a:lvl3pPr>
              <a:defRPr sz="1050"/>
            </a:lvl3pPr>
            <a:lvl4pPr>
              <a:defRPr sz="1050"/>
            </a:lvl4pPr>
            <a:lvl5pPr>
              <a:defRPr sz="1050"/>
            </a:lvl5pPr>
          </a:lstStyle>
          <a:p>
            <a:pPr lvl="0" rtl="0"/>
            <a:r>
              <a:rPr lang="fr-FR" noProof="0"/>
              <a:t>Nom</a:t>
            </a:r>
          </a:p>
          <a:p>
            <a:pPr lvl="0" rtl="0"/>
            <a:r>
              <a:rPr lang="fr-FR" noProof="0"/>
              <a:t>Titre</a:t>
            </a:r>
          </a:p>
        </p:txBody>
      </p:sp>
      <p:sp>
        <p:nvSpPr>
          <p:cNvPr id="28" name="Espace réservé du texte 3">
            <a:extLst>
              <a:ext uri="{FF2B5EF4-FFF2-40B4-BE49-F238E27FC236}">
                <a16:creationId xmlns:a16="http://schemas.microsoft.com/office/drawing/2014/main" id="{9E4F61A3-2797-46FB-ACA7-0443E3BBDD20}"/>
              </a:ext>
            </a:extLst>
          </p:cNvPr>
          <p:cNvSpPr>
            <a:spLocks noGrp="1"/>
          </p:cNvSpPr>
          <p:nvPr>
            <p:ph type="body" sz="quarter" idx="19" hasCustomPrompt="1"/>
          </p:nvPr>
        </p:nvSpPr>
        <p:spPr>
          <a:xfrm>
            <a:off x="5429303" y="2718405"/>
            <a:ext cx="1400175" cy="711200"/>
          </a:xfrm>
        </p:spPr>
        <p:txBody>
          <a:bodyPr rtlCol="0">
            <a:noAutofit/>
          </a:bodyPr>
          <a:lstStyle>
            <a:lvl1pPr marL="0" indent="0">
              <a:lnSpc>
                <a:spcPct val="100000"/>
              </a:lnSpc>
              <a:spcBef>
                <a:spcPts val="0"/>
              </a:spcBef>
              <a:buNone/>
              <a:defRPr sz="1350">
                <a:solidFill>
                  <a:schemeClr val="accent2">
                    <a:lumMod val="50000"/>
                  </a:schemeClr>
                </a:solidFill>
              </a:defRPr>
            </a:lvl1pPr>
            <a:lvl2pPr>
              <a:defRPr sz="1050"/>
            </a:lvl2pPr>
            <a:lvl3pPr>
              <a:defRPr sz="1050"/>
            </a:lvl3pPr>
            <a:lvl4pPr>
              <a:defRPr sz="1050"/>
            </a:lvl4pPr>
            <a:lvl5pPr>
              <a:defRPr sz="1050"/>
            </a:lvl5pPr>
          </a:lstStyle>
          <a:p>
            <a:pPr lvl="0" rtl="0"/>
            <a:r>
              <a:rPr lang="fr-FR" noProof="0"/>
              <a:t>Nom</a:t>
            </a:r>
          </a:p>
          <a:p>
            <a:pPr lvl="0" rtl="0"/>
            <a:r>
              <a:rPr lang="fr-FR" noProof="0"/>
              <a:t>Titre</a:t>
            </a:r>
          </a:p>
        </p:txBody>
      </p:sp>
      <p:sp>
        <p:nvSpPr>
          <p:cNvPr id="29" name="Espace réservé du texte 3">
            <a:extLst>
              <a:ext uri="{FF2B5EF4-FFF2-40B4-BE49-F238E27FC236}">
                <a16:creationId xmlns:a16="http://schemas.microsoft.com/office/drawing/2014/main" id="{14ED733B-1DE9-4FDC-BD5F-2BE3BB07C93E}"/>
              </a:ext>
            </a:extLst>
          </p:cNvPr>
          <p:cNvSpPr>
            <a:spLocks noGrp="1"/>
          </p:cNvSpPr>
          <p:nvPr>
            <p:ph type="body" sz="quarter" idx="20" hasCustomPrompt="1"/>
          </p:nvPr>
        </p:nvSpPr>
        <p:spPr>
          <a:xfrm>
            <a:off x="6978015" y="2718405"/>
            <a:ext cx="1400175" cy="711200"/>
          </a:xfrm>
        </p:spPr>
        <p:txBody>
          <a:bodyPr rtlCol="0">
            <a:noAutofit/>
          </a:bodyPr>
          <a:lstStyle>
            <a:lvl1pPr marL="0" indent="0">
              <a:lnSpc>
                <a:spcPct val="100000"/>
              </a:lnSpc>
              <a:spcBef>
                <a:spcPts val="0"/>
              </a:spcBef>
              <a:buNone/>
              <a:defRPr sz="1350">
                <a:solidFill>
                  <a:schemeClr val="accent2">
                    <a:lumMod val="50000"/>
                  </a:schemeClr>
                </a:solidFill>
              </a:defRPr>
            </a:lvl1pPr>
            <a:lvl2pPr>
              <a:defRPr sz="1050"/>
            </a:lvl2pPr>
            <a:lvl3pPr>
              <a:defRPr sz="1050"/>
            </a:lvl3pPr>
            <a:lvl4pPr>
              <a:defRPr sz="1050"/>
            </a:lvl4pPr>
            <a:lvl5pPr>
              <a:defRPr sz="1050"/>
            </a:lvl5pPr>
          </a:lstStyle>
          <a:p>
            <a:pPr lvl="0" rtl="0"/>
            <a:r>
              <a:rPr lang="fr-FR" noProof="0"/>
              <a:t>Nom</a:t>
            </a:r>
          </a:p>
          <a:p>
            <a:pPr lvl="0" rtl="0"/>
            <a:r>
              <a:rPr lang="fr-FR" noProof="0"/>
              <a:t>Titre</a:t>
            </a:r>
          </a:p>
        </p:txBody>
      </p:sp>
    </p:spTree>
    <p:extLst>
      <p:ext uri="{BB962C8B-B14F-4D97-AF65-F5344CB8AC3E}">
        <p14:creationId xmlns:p14="http://schemas.microsoft.com/office/powerpoint/2010/main" val="2437334759"/>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lonne de contenu 1">
    <p:spTree>
      <p:nvGrpSpPr>
        <p:cNvPr id="1" name=""/>
        <p:cNvGrpSpPr/>
        <p:nvPr/>
      </p:nvGrpSpPr>
      <p:grpSpPr>
        <a:xfrm>
          <a:off x="0" y="0"/>
          <a:ext cx="0" cy="0"/>
          <a:chOff x="0" y="0"/>
          <a:chExt cx="0" cy="0"/>
        </a:xfrm>
      </p:grpSpPr>
      <p:sp>
        <p:nvSpPr>
          <p:cNvPr id="10" name="Espace réservé d’image 9">
            <a:extLst>
              <a:ext uri="{FF2B5EF4-FFF2-40B4-BE49-F238E27FC236}">
                <a16:creationId xmlns:a16="http://schemas.microsoft.com/office/drawing/2014/main" id="{B275B11D-8F3F-472B-BBCC-A4F7415AC0A5}"/>
              </a:ext>
            </a:extLst>
          </p:cNvPr>
          <p:cNvSpPr>
            <a:spLocks noGrp="1"/>
          </p:cNvSpPr>
          <p:nvPr>
            <p:ph type="pic" sz="quarter" idx="10"/>
          </p:nvPr>
        </p:nvSpPr>
        <p:spPr>
          <a:xfrm>
            <a:off x="771525" y="3543300"/>
            <a:ext cx="2943225" cy="3314700"/>
          </a:xfrm>
        </p:spPr>
        <p:txBody>
          <a:bodyPr rtlCol="0"/>
          <a:lstStyle/>
          <a:p>
            <a:pPr rtl="0"/>
            <a:r>
              <a:rPr lang="fr-FR" noProof="0"/>
              <a:t>Cliquez sur l'icône pour ajouter une image</a:t>
            </a:r>
          </a:p>
        </p:txBody>
      </p:sp>
      <p:sp>
        <p:nvSpPr>
          <p:cNvPr id="6" name="Espace réservé du contenu 2">
            <a:extLst>
              <a:ext uri="{FF2B5EF4-FFF2-40B4-BE49-F238E27FC236}">
                <a16:creationId xmlns:a16="http://schemas.microsoft.com/office/drawing/2014/main" id="{99F0629D-1A5F-4F4F-90D6-430379624EFF}"/>
              </a:ext>
            </a:extLst>
          </p:cNvPr>
          <p:cNvSpPr>
            <a:spLocks noGrp="1"/>
          </p:cNvSpPr>
          <p:nvPr>
            <p:ph idx="4294967295"/>
          </p:nvPr>
        </p:nvSpPr>
        <p:spPr>
          <a:xfrm>
            <a:off x="4643437" y="1981201"/>
            <a:ext cx="3729038" cy="4473575"/>
          </a:xfrm>
        </p:spPr>
        <p:txBody>
          <a:bodyPr rtlCol="0">
            <a:normAutofit/>
          </a:bodyPr>
          <a:lstStyle>
            <a:lvl1pPr marL="0" indent="0">
              <a:buNone/>
              <a:defRPr/>
            </a:lvl1pPr>
          </a:lstStyle>
          <a:p>
            <a:pPr lvl="0" rtl="0"/>
            <a:r>
              <a:rPr lang="fr-FR" sz="1200" noProof="0">
                <a:solidFill>
                  <a:schemeClr val="tx2">
                    <a:lumMod val="50000"/>
                  </a:schemeClr>
                </a:solidFill>
                <a:latin typeface="Biome Light" panose="020B0303030204020804" pitchFamily="34" charset="0"/>
                <a:cs typeface="Biome Light" panose="020B0303030204020804" pitchFamily="34" charset="0"/>
              </a:rPr>
              <a:t>Cliquez pour modifier les styles du texte du masque</a:t>
            </a:r>
          </a:p>
        </p:txBody>
      </p:sp>
      <p:sp>
        <p:nvSpPr>
          <p:cNvPr id="17" name="Espace réservé de la date 3">
            <a:extLst>
              <a:ext uri="{FF2B5EF4-FFF2-40B4-BE49-F238E27FC236}">
                <a16:creationId xmlns:a16="http://schemas.microsoft.com/office/drawing/2014/main" id="{218C063B-0EE9-4FD5-A116-241C245452AC}"/>
              </a:ext>
            </a:extLst>
          </p:cNvPr>
          <p:cNvSpPr>
            <a:spLocks noGrp="1"/>
          </p:cNvSpPr>
          <p:nvPr>
            <p:ph type="dt" sz="half" idx="2"/>
          </p:nvPr>
        </p:nvSpPr>
        <p:spPr>
          <a:xfrm>
            <a:off x="100013" y="6486983"/>
            <a:ext cx="2057400" cy="365125"/>
          </a:xfrm>
          <a:prstGeom prst="rect">
            <a:avLst/>
          </a:prstGeom>
        </p:spPr>
        <p:txBody>
          <a:bodyPr vert="horz" lIns="91440" tIns="45720" rIns="91440" bIns="45720" rtlCol="0" anchor="ctr"/>
          <a:lstStyle>
            <a:lvl1pPr algn="l">
              <a:defRPr sz="675">
                <a:solidFill>
                  <a:schemeClr val="tx1">
                    <a:tint val="75000"/>
                  </a:schemeClr>
                </a:solidFill>
              </a:defRPr>
            </a:lvl1pPr>
          </a:lstStyle>
          <a:p>
            <a:pPr rtl="0"/>
            <a:fld id="{B18C23BF-58E8-4432-8CB1-62CA6D9291BC}" type="datetime1">
              <a:rPr lang="fr-FR" noProof="0" smtClean="0"/>
              <a:t>17/12/2024</a:t>
            </a:fld>
            <a:endParaRPr lang="fr-FR" noProof="0"/>
          </a:p>
        </p:txBody>
      </p:sp>
      <p:sp>
        <p:nvSpPr>
          <p:cNvPr id="18" name="Espace réservé du numéro de diapositive 5">
            <a:extLst>
              <a:ext uri="{FF2B5EF4-FFF2-40B4-BE49-F238E27FC236}">
                <a16:creationId xmlns:a16="http://schemas.microsoft.com/office/drawing/2014/main" id="{D417B369-6569-4DCC-B684-BE1A7C5D0B8D}"/>
              </a:ext>
            </a:extLst>
          </p:cNvPr>
          <p:cNvSpPr>
            <a:spLocks noGrp="1"/>
          </p:cNvSpPr>
          <p:nvPr>
            <p:ph type="sldNum" sz="quarter" idx="4"/>
          </p:nvPr>
        </p:nvSpPr>
        <p:spPr>
          <a:xfrm>
            <a:off x="6986588" y="6486983"/>
            <a:ext cx="2057400" cy="365125"/>
          </a:xfrm>
          <a:prstGeom prst="rect">
            <a:avLst/>
          </a:prstGeom>
        </p:spPr>
        <p:txBody>
          <a:bodyPr vert="horz" lIns="91440" tIns="45720" rIns="91440" bIns="45720" rtlCol="0" anchor="ctr"/>
          <a:lstStyle>
            <a:lvl1pPr algn="r">
              <a:defRPr sz="675">
                <a:solidFill>
                  <a:schemeClr val="tx1">
                    <a:tint val="75000"/>
                  </a:schemeClr>
                </a:solidFill>
                <a:latin typeface="Biome Light" panose="020B0303030204020804" pitchFamily="34" charset="0"/>
                <a:cs typeface="Biome Light" panose="020B0303030204020804" pitchFamily="34" charset="0"/>
              </a:defRPr>
            </a:lvl1pPr>
          </a:lstStyle>
          <a:p>
            <a:pPr rtl="0"/>
            <a:fld id="{294A09A9-5501-47C1-A89A-A340965A2BE2}" type="slidenum">
              <a:rPr lang="fr-FR" noProof="0" smtClean="0"/>
              <a:pPr rtl="0"/>
              <a:t>‹N°›</a:t>
            </a:fld>
            <a:endParaRPr lang="fr-FR" noProof="0"/>
          </a:p>
        </p:txBody>
      </p:sp>
      <p:sp>
        <p:nvSpPr>
          <p:cNvPr id="2" name="Titre 1">
            <a:extLst>
              <a:ext uri="{FF2B5EF4-FFF2-40B4-BE49-F238E27FC236}">
                <a16:creationId xmlns:a16="http://schemas.microsoft.com/office/drawing/2014/main" id="{4AEEC1A7-43C3-481E-95D0-5616242E1A01}"/>
              </a:ext>
            </a:extLst>
          </p:cNvPr>
          <p:cNvSpPr>
            <a:spLocks noGrp="1"/>
          </p:cNvSpPr>
          <p:nvPr>
            <p:ph type="title" hasCustomPrompt="1"/>
          </p:nvPr>
        </p:nvSpPr>
        <p:spPr>
          <a:xfrm>
            <a:off x="671651" y="539225"/>
            <a:ext cx="2943225" cy="2434386"/>
          </a:xfrm>
        </p:spPr>
        <p:txBody>
          <a:bodyPr vert="horz" lIns="91440" tIns="45720" rIns="91440" bIns="45720" rtlCol="0" anchor="ctr">
            <a:normAutofit/>
          </a:bodyPr>
          <a:lstStyle>
            <a:lvl1pPr>
              <a:defRPr lang="en-US" sz="5400">
                <a:solidFill>
                  <a:schemeClr val="accent2">
                    <a:lumMod val="50000"/>
                  </a:schemeClr>
                </a:solidFill>
                <a:latin typeface="+mn-lt"/>
                <a:ea typeface="+mn-ea"/>
                <a:cs typeface="+mn-cs"/>
              </a:defRPr>
            </a:lvl1pPr>
          </a:lstStyle>
          <a:p>
            <a:pPr lvl="0" rtl="0"/>
            <a:r>
              <a:rPr lang="fr-FR" noProof="0"/>
              <a:t>Cliquez pour ajouter un titre</a:t>
            </a:r>
          </a:p>
        </p:txBody>
      </p:sp>
      <p:cxnSp>
        <p:nvCxnSpPr>
          <p:cNvPr id="3" name="Connecteur droit 2">
            <a:extLst>
              <a:ext uri="{FF2B5EF4-FFF2-40B4-BE49-F238E27FC236}">
                <a16:creationId xmlns:a16="http://schemas.microsoft.com/office/drawing/2014/main" id="{DC6CF0E0-8FF2-4FE7-AC69-85BEFA656508}"/>
              </a:ext>
            </a:extLst>
          </p:cNvPr>
          <p:cNvCxnSpPr>
            <a:cxnSpLocks/>
          </p:cNvCxnSpPr>
          <p:nvPr userDrawn="1"/>
        </p:nvCxnSpPr>
        <p:spPr>
          <a:xfrm>
            <a:off x="771526" y="457211"/>
            <a:ext cx="857249" cy="0"/>
          </a:xfrm>
          <a:prstGeom prst="line">
            <a:avLst/>
          </a:prstGeom>
          <a:ln w="158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84880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lonne de contenu 3">
    <p:spTree>
      <p:nvGrpSpPr>
        <p:cNvPr id="1" name=""/>
        <p:cNvGrpSpPr/>
        <p:nvPr/>
      </p:nvGrpSpPr>
      <p:grpSpPr>
        <a:xfrm>
          <a:off x="0" y="0"/>
          <a:ext cx="0" cy="0"/>
          <a:chOff x="0" y="0"/>
          <a:chExt cx="0" cy="0"/>
        </a:xfrm>
      </p:grpSpPr>
      <p:sp>
        <p:nvSpPr>
          <p:cNvPr id="17" name="Espace réservé d’image 16">
            <a:extLst>
              <a:ext uri="{FF2B5EF4-FFF2-40B4-BE49-F238E27FC236}">
                <a16:creationId xmlns:a16="http://schemas.microsoft.com/office/drawing/2014/main" id="{0337C3D7-7DDB-42A8-901A-EC153DD27458}"/>
              </a:ext>
            </a:extLst>
          </p:cNvPr>
          <p:cNvSpPr>
            <a:spLocks noGrp="1"/>
          </p:cNvSpPr>
          <p:nvPr>
            <p:ph type="pic" sz="quarter" idx="10"/>
          </p:nvPr>
        </p:nvSpPr>
        <p:spPr>
          <a:xfrm>
            <a:off x="4657725" y="0"/>
            <a:ext cx="3714750" cy="3302000"/>
          </a:xfrm>
        </p:spPr>
        <p:txBody>
          <a:bodyPr rtlCol="0"/>
          <a:lstStyle/>
          <a:p>
            <a:pPr rtl="0"/>
            <a:r>
              <a:rPr lang="fr-FR"/>
              <a:t>Cliquez sur l'icône pour ajouter une image</a:t>
            </a:r>
            <a:endParaRPr lang="fr-FR" dirty="0"/>
          </a:p>
        </p:txBody>
      </p:sp>
      <p:sp>
        <p:nvSpPr>
          <p:cNvPr id="10" name="Espace réservé du contenu 2">
            <a:extLst>
              <a:ext uri="{FF2B5EF4-FFF2-40B4-BE49-F238E27FC236}">
                <a16:creationId xmlns:a16="http://schemas.microsoft.com/office/drawing/2014/main" id="{27B95226-A076-4D55-B408-1389A2F8C7A0}"/>
              </a:ext>
            </a:extLst>
          </p:cNvPr>
          <p:cNvSpPr>
            <a:spLocks noGrp="1"/>
          </p:cNvSpPr>
          <p:nvPr>
            <p:ph idx="4294967295" hasCustomPrompt="1"/>
          </p:nvPr>
        </p:nvSpPr>
        <p:spPr>
          <a:xfrm>
            <a:off x="771525" y="3556002"/>
            <a:ext cx="2331720" cy="2286000"/>
          </a:xfrm>
        </p:spPr>
        <p:txBody>
          <a:bodyPr rtlCol="0">
            <a:normAutofit/>
          </a:bodyPr>
          <a:lstStyle>
            <a:lvl1pPr>
              <a:defRPr>
                <a:solidFill>
                  <a:schemeClr val="accent2">
                    <a:lumMod val="50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800" b="0" i="0" u="none" strike="noStrike" kern="1200" cap="none" spc="0" normalizeH="0" noProof="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rPr>
              <a:t>Insérer du texte</a:t>
            </a:r>
            <a:endParaRPr lang="fr-FR" sz="1050">
              <a:solidFill>
                <a:srgbClr val="C0C9C2">
                  <a:lumMod val="50000"/>
                </a:srgbClr>
              </a:solidFill>
              <a:latin typeface="Biome Light" panose="020B0303030204020804" pitchFamily="34" charset="0"/>
              <a:cs typeface="Biome Light" panose="020B03030302040208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pPr rtl="0"/>
            <a:endParaRPr lang="fr-FR" sz="1200" dirty="0">
              <a:solidFill>
                <a:schemeClr val="tx2">
                  <a:lumMod val="50000"/>
                </a:schemeClr>
              </a:solidFill>
              <a:latin typeface="Biome Light" panose="020B0303030204020804" pitchFamily="34" charset="0"/>
              <a:cs typeface="Biome Light" panose="020B0303030204020804" pitchFamily="34" charset="0"/>
            </a:endParaRPr>
          </a:p>
        </p:txBody>
      </p:sp>
      <p:sp>
        <p:nvSpPr>
          <p:cNvPr id="14" name="Espace réservé du contenu 2">
            <a:extLst>
              <a:ext uri="{FF2B5EF4-FFF2-40B4-BE49-F238E27FC236}">
                <a16:creationId xmlns:a16="http://schemas.microsoft.com/office/drawing/2014/main" id="{86673F10-179D-4539-AA33-AE34EC0457EF}"/>
              </a:ext>
            </a:extLst>
          </p:cNvPr>
          <p:cNvSpPr>
            <a:spLocks noGrp="1"/>
          </p:cNvSpPr>
          <p:nvPr>
            <p:ph idx="4294967295" hasCustomPrompt="1"/>
          </p:nvPr>
        </p:nvSpPr>
        <p:spPr>
          <a:xfrm>
            <a:off x="3406140" y="3556002"/>
            <a:ext cx="2331720" cy="2285999"/>
          </a:xfrm>
        </p:spPr>
        <p:txBody>
          <a:bodyPr rtlCol="0">
            <a:normAutofit/>
          </a:bodyPr>
          <a:lstStyle>
            <a:lvl1pPr>
              <a:defRPr>
                <a:solidFill>
                  <a:schemeClr val="accent2">
                    <a:lumMod val="50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800" b="0" i="0" u="none" strike="noStrike" kern="1200" cap="none" spc="0" normalizeH="0" noProof="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rPr>
              <a:t>Insérer du texte</a:t>
            </a:r>
            <a:endParaRPr lang="fr-FR" sz="1050">
              <a:solidFill>
                <a:srgbClr val="C0C9C2">
                  <a:lumMod val="50000"/>
                </a:srgbClr>
              </a:solidFill>
              <a:latin typeface="Biome Light" panose="020B0303030204020804" pitchFamily="34" charset="0"/>
              <a:cs typeface="Biome Light" panose="020B03030302040208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pPr rtl="0"/>
            <a:endParaRPr lang="fr-FR" sz="1200" dirty="0">
              <a:solidFill>
                <a:schemeClr val="tx2">
                  <a:lumMod val="50000"/>
                </a:schemeClr>
              </a:solidFill>
              <a:latin typeface="Biome Light" panose="020B0303030204020804" pitchFamily="34" charset="0"/>
              <a:cs typeface="Biome Light" panose="020B0303030204020804" pitchFamily="34" charset="0"/>
            </a:endParaRPr>
          </a:p>
        </p:txBody>
      </p:sp>
      <p:sp>
        <p:nvSpPr>
          <p:cNvPr id="19" name="Espace réservé du contenu 2">
            <a:extLst>
              <a:ext uri="{FF2B5EF4-FFF2-40B4-BE49-F238E27FC236}">
                <a16:creationId xmlns:a16="http://schemas.microsoft.com/office/drawing/2014/main" id="{EB6CFC30-1A59-4D28-9E30-0FF7D632C6A2}"/>
              </a:ext>
            </a:extLst>
          </p:cNvPr>
          <p:cNvSpPr>
            <a:spLocks noGrp="1"/>
          </p:cNvSpPr>
          <p:nvPr>
            <p:ph idx="4294967295" hasCustomPrompt="1"/>
          </p:nvPr>
        </p:nvSpPr>
        <p:spPr>
          <a:xfrm>
            <a:off x="6040755" y="3556002"/>
            <a:ext cx="2331720" cy="2285999"/>
          </a:xfrm>
        </p:spPr>
        <p:txBody>
          <a:bodyPr rtlCol="0">
            <a:normAutofit/>
          </a:bodyPr>
          <a:lstStyle>
            <a:lvl1pPr>
              <a:defRPr>
                <a:solidFill>
                  <a:schemeClr val="accent2">
                    <a:lumMod val="50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sz="1800" b="0" i="0" u="none" strike="noStrike" kern="1200" cap="none" spc="0" normalizeH="0" noProof="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rPr>
              <a:t>Insérer du texte</a:t>
            </a:r>
            <a:endParaRPr lang="fr-FR" sz="1050">
              <a:solidFill>
                <a:srgbClr val="C0C9C2">
                  <a:lumMod val="50000"/>
                </a:srgbClr>
              </a:solidFill>
              <a:latin typeface="Biome Light" panose="020B0303030204020804" pitchFamily="34" charset="0"/>
              <a:cs typeface="Biome Light" panose="020B03030302040208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srgbClr val="C0C9C2">
                  <a:lumMod val="50000"/>
                </a:srgbClr>
              </a:solidFill>
              <a:effectLst/>
              <a:uLnTx/>
              <a:uFillTx/>
              <a:latin typeface="Biome Light" panose="020B0303030204020804" pitchFamily="34" charset="0"/>
              <a:ea typeface="+mn-ea"/>
              <a:cs typeface="Biome Light" panose="020B0303030204020804" pitchFamily="34" charset="0"/>
            </a:endParaRPr>
          </a:p>
          <a:p>
            <a:pPr rtl="0"/>
            <a:endParaRPr lang="fr-FR" sz="1200" dirty="0">
              <a:solidFill>
                <a:schemeClr val="tx2">
                  <a:lumMod val="50000"/>
                </a:schemeClr>
              </a:solidFill>
              <a:latin typeface="Biome Light" panose="020B0303030204020804" pitchFamily="34" charset="0"/>
              <a:cs typeface="Biome Light" panose="020B0303030204020804" pitchFamily="34" charset="0"/>
            </a:endParaRPr>
          </a:p>
        </p:txBody>
      </p:sp>
      <p:sp>
        <p:nvSpPr>
          <p:cNvPr id="24" name="Espace réservé de la date 3">
            <a:extLst>
              <a:ext uri="{FF2B5EF4-FFF2-40B4-BE49-F238E27FC236}">
                <a16:creationId xmlns:a16="http://schemas.microsoft.com/office/drawing/2014/main" id="{C4F3CC75-F9FA-4F77-9DD5-7E6C0F5C9829}"/>
              </a:ext>
            </a:extLst>
          </p:cNvPr>
          <p:cNvSpPr>
            <a:spLocks noGrp="1"/>
          </p:cNvSpPr>
          <p:nvPr>
            <p:ph type="dt" sz="half" idx="2"/>
          </p:nvPr>
        </p:nvSpPr>
        <p:spPr>
          <a:xfrm>
            <a:off x="100013" y="6486983"/>
            <a:ext cx="2057400" cy="365125"/>
          </a:xfrm>
          <a:prstGeom prst="rect">
            <a:avLst/>
          </a:prstGeom>
        </p:spPr>
        <p:txBody>
          <a:bodyPr vert="horz" lIns="91440" tIns="45720" rIns="91440" bIns="45720" rtlCol="0" anchor="ctr"/>
          <a:lstStyle>
            <a:lvl1pPr algn="l">
              <a:defRPr sz="675">
                <a:solidFill>
                  <a:schemeClr val="tx1">
                    <a:tint val="75000"/>
                  </a:schemeClr>
                </a:solidFill>
              </a:defRPr>
            </a:lvl1pPr>
          </a:lstStyle>
          <a:p>
            <a:pPr rtl="0"/>
            <a:fld id="{9A3A4CB0-DA84-4C35-965C-0EF03596751B}" type="datetime1">
              <a:rPr lang="fr-FR" smtClean="0"/>
              <a:t>17/12/2024</a:t>
            </a:fld>
            <a:endParaRPr lang="fr-FR" dirty="0"/>
          </a:p>
        </p:txBody>
      </p:sp>
      <p:sp>
        <p:nvSpPr>
          <p:cNvPr id="25" name="Espace réservé du numéro de diapositive 5">
            <a:extLst>
              <a:ext uri="{FF2B5EF4-FFF2-40B4-BE49-F238E27FC236}">
                <a16:creationId xmlns:a16="http://schemas.microsoft.com/office/drawing/2014/main" id="{93B5B65C-5DE0-4F81-8115-758CDB591FA7}"/>
              </a:ext>
            </a:extLst>
          </p:cNvPr>
          <p:cNvSpPr>
            <a:spLocks noGrp="1"/>
          </p:cNvSpPr>
          <p:nvPr>
            <p:ph type="sldNum" sz="quarter" idx="4"/>
          </p:nvPr>
        </p:nvSpPr>
        <p:spPr>
          <a:xfrm>
            <a:off x="6986588" y="6486983"/>
            <a:ext cx="2057400" cy="365125"/>
          </a:xfrm>
          <a:prstGeom prst="rect">
            <a:avLst/>
          </a:prstGeom>
        </p:spPr>
        <p:txBody>
          <a:bodyPr vert="horz" lIns="91440" tIns="45720" rIns="91440" bIns="45720" rtlCol="0" anchor="ctr"/>
          <a:lstStyle>
            <a:lvl1pPr algn="r">
              <a:defRPr sz="675">
                <a:solidFill>
                  <a:schemeClr val="tx1">
                    <a:tint val="75000"/>
                  </a:schemeClr>
                </a:solidFill>
                <a:latin typeface="Biome Light" panose="020B0303030204020804" pitchFamily="34" charset="0"/>
                <a:cs typeface="Biome Light" panose="020B0303030204020804" pitchFamily="34" charset="0"/>
              </a:defRPr>
            </a:lvl1pPr>
          </a:lstStyle>
          <a:p>
            <a:pPr rtl="0"/>
            <a:fld id="{294A09A9-5501-47C1-A89A-A340965A2BE2}" type="slidenum">
              <a:rPr lang="fr-FR" smtClean="0"/>
              <a:pPr rtl="0"/>
              <a:t>‹N°›</a:t>
            </a:fld>
            <a:endParaRPr lang="fr-FR" dirty="0"/>
          </a:p>
        </p:txBody>
      </p:sp>
      <p:sp>
        <p:nvSpPr>
          <p:cNvPr id="11" name="Titre 1">
            <a:extLst>
              <a:ext uri="{FF2B5EF4-FFF2-40B4-BE49-F238E27FC236}">
                <a16:creationId xmlns:a16="http://schemas.microsoft.com/office/drawing/2014/main" id="{EF4A2ACE-2D85-4F78-818F-BBA6F6F0CC53}"/>
              </a:ext>
            </a:extLst>
          </p:cNvPr>
          <p:cNvSpPr>
            <a:spLocks noGrp="1"/>
          </p:cNvSpPr>
          <p:nvPr>
            <p:ph type="title" hasCustomPrompt="1"/>
          </p:nvPr>
        </p:nvSpPr>
        <p:spPr>
          <a:xfrm>
            <a:off x="671648" y="539225"/>
            <a:ext cx="2943225" cy="2434386"/>
          </a:xfrm>
        </p:spPr>
        <p:txBody>
          <a:bodyPr vert="horz" lIns="91440" tIns="45720" rIns="91440" bIns="45720" rtlCol="0" anchor="ctr">
            <a:normAutofit/>
          </a:bodyPr>
          <a:lstStyle>
            <a:lvl1pPr>
              <a:defRPr lang="en-US" sz="5400" dirty="0">
                <a:solidFill>
                  <a:schemeClr val="accent2">
                    <a:lumMod val="50000"/>
                  </a:schemeClr>
                </a:solidFill>
                <a:latin typeface="+mn-lt"/>
                <a:ea typeface="+mn-ea"/>
                <a:cs typeface="+mn-cs"/>
              </a:defRPr>
            </a:lvl1pPr>
          </a:lstStyle>
          <a:p>
            <a:pPr marL="0" lvl="0" indent="0" rtl="0">
              <a:spcBef>
                <a:spcPts val="750"/>
              </a:spcBef>
              <a:buFont typeface="Arial" panose="020B0604020202020204" pitchFamily="34" charset="0"/>
            </a:pPr>
            <a:r>
              <a:rPr lang="fr-FR"/>
              <a:t>Cliquez pour ajouter un titre</a:t>
            </a:r>
            <a:endParaRPr lang="fr-FR" dirty="0"/>
          </a:p>
        </p:txBody>
      </p:sp>
      <p:cxnSp>
        <p:nvCxnSpPr>
          <p:cNvPr id="3" name="Connecteur droit 2">
            <a:extLst>
              <a:ext uri="{FF2B5EF4-FFF2-40B4-BE49-F238E27FC236}">
                <a16:creationId xmlns:a16="http://schemas.microsoft.com/office/drawing/2014/main" id="{E4DCD8D3-DF79-446E-9961-5797EE888B4C}"/>
              </a:ext>
            </a:extLst>
          </p:cNvPr>
          <p:cNvCxnSpPr>
            <a:cxnSpLocks/>
          </p:cNvCxnSpPr>
          <p:nvPr userDrawn="1"/>
        </p:nvCxnSpPr>
        <p:spPr>
          <a:xfrm>
            <a:off x="771526" y="457211"/>
            <a:ext cx="857249" cy="0"/>
          </a:xfrm>
          <a:prstGeom prst="line">
            <a:avLst/>
          </a:prstGeom>
          <a:ln w="158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73254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ynthèse">
    <p:spTree>
      <p:nvGrpSpPr>
        <p:cNvPr id="1" name=""/>
        <p:cNvGrpSpPr/>
        <p:nvPr/>
      </p:nvGrpSpPr>
      <p:grpSpPr>
        <a:xfrm>
          <a:off x="0" y="0"/>
          <a:ext cx="0" cy="0"/>
          <a:chOff x="0" y="0"/>
          <a:chExt cx="0" cy="0"/>
        </a:xfrm>
      </p:grpSpPr>
      <p:sp>
        <p:nvSpPr>
          <p:cNvPr id="15" name="Espace réservé de la date 3">
            <a:extLst>
              <a:ext uri="{FF2B5EF4-FFF2-40B4-BE49-F238E27FC236}">
                <a16:creationId xmlns:a16="http://schemas.microsoft.com/office/drawing/2014/main" id="{FCB4EDDC-C544-421C-905C-A4D40D98A51D}"/>
              </a:ext>
            </a:extLst>
          </p:cNvPr>
          <p:cNvSpPr>
            <a:spLocks noGrp="1"/>
          </p:cNvSpPr>
          <p:nvPr>
            <p:ph type="dt" sz="half" idx="2"/>
          </p:nvPr>
        </p:nvSpPr>
        <p:spPr>
          <a:xfrm>
            <a:off x="100013" y="6486983"/>
            <a:ext cx="2057400" cy="365125"/>
          </a:xfrm>
          <a:prstGeom prst="rect">
            <a:avLst/>
          </a:prstGeom>
        </p:spPr>
        <p:txBody>
          <a:bodyPr vert="horz" lIns="91440" tIns="45720" rIns="91440" bIns="45720" rtlCol="0" anchor="ctr"/>
          <a:lstStyle>
            <a:lvl1pPr algn="l">
              <a:defRPr sz="675">
                <a:solidFill>
                  <a:schemeClr val="tx1">
                    <a:tint val="75000"/>
                  </a:schemeClr>
                </a:solidFill>
              </a:defRPr>
            </a:lvl1pPr>
          </a:lstStyle>
          <a:p>
            <a:pPr rtl="0"/>
            <a:fld id="{E994AFD4-951E-4D75-BB07-5434696CAB9D}" type="datetime1">
              <a:rPr lang="fr-FR" noProof="0" smtClean="0"/>
              <a:t>17/12/2024</a:t>
            </a:fld>
            <a:endParaRPr lang="fr-FR" noProof="0"/>
          </a:p>
        </p:txBody>
      </p:sp>
      <p:sp>
        <p:nvSpPr>
          <p:cNvPr id="16" name="Espace réservé du numéro de diapositive 5">
            <a:extLst>
              <a:ext uri="{FF2B5EF4-FFF2-40B4-BE49-F238E27FC236}">
                <a16:creationId xmlns:a16="http://schemas.microsoft.com/office/drawing/2014/main" id="{D9CBFDBF-2D2B-469A-9B2F-72F90474FB6D}"/>
              </a:ext>
            </a:extLst>
          </p:cNvPr>
          <p:cNvSpPr>
            <a:spLocks noGrp="1"/>
          </p:cNvSpPr>
          <p:nvPr>
            <p:ph type="sldNum" sz="quarter" idx="4"/>
          </p:nvPr>
        </p:nvSpPr>
        <p:spPr>
          <a:xfrm>
            <a:off x="6986588" y="6486983"/>
            <a:ext cx="2057400" cy="365125"/>
          </a:xfrm>
          <a:prstGeom prst="rect">
            <a:avLst/>
          </a:prstGeom>
        </p:spPr>
        <p:txBody>
          <a:bodyPr vert="horz" lIns="91440" tIns="45720" rIns="91440" bIns="45720" rtlCol="0" anchor="ctr"/>
          <a:lstStyle>
            <a:lvl1pPr algn="r">
              <a:defRPr sz="675">
                <a:solidFill>
                  <a:schemeClr val="tx1">
                    <a:tint val="75000"/>
                  </a:schemeClr>
                </a:solidFill>
                <a:latin typeface="Biome Light" panose="020B0303030204020804" pitchFamily="34" charset="0"/>
                <a:cs typeface="Biome Light" panose="020B0303030204020804" pitchFamily="34" charset="0"/>
              </a:defRPr>
            </a:lvl1pPr>
          </a:lstStyle>
          <a:p>
            <a:pPr rtl="0"/>
            <a:fld id="{294A09A9-5501-47C1-A89A-A340965A2BE2}" type="slidenum">
              <a:rPr lang="fr-FR" noProof="0" smtClean="0"/>
              <a:pPr rtl="0"/>
              <a:t>‹N°›</a:t>
            </a:fld>
            <a:endParaRPr lang="fr-FR" noProof="0"/>
          </a:p>
        </p:txBody>
      </p:sp>
      <p:sp>
        <p:nvSpPr>
          <p:cNvPr id="2" name="Titre 1">
            <a:extLst>
              <a:ext uri="{FF2B5EF4-FFF2-40B4-BE49-F238E27FC236}">
                <a16:creationId xmlns:a16="http://schemas.microsoft.com/office/drawing/2014/main" id="{E1BA55D6-2810-4163-9D43-FEDA674E2D4C}"/>
              </a:ext>
            </a:extLst>
          </p:cNvPr>
          <p:cNvSpPr>
            <a:spLocks noGrp="1"/>
          </p:cNvSpPr>
          <p:nvPr>
            <p:ph type="title" hasCustomPrompt="1"/>
          </p:nvPr>
        </p:nvSpPr>
        <p:spPr>
          <a:xfrm>
            <a:off x="672622" y="573504"/>
            <a:ext cx="7617620" cy="1369591"/>
          </a:xfrm>
        </p:spPr>
        <p:txBody>
          <a:bodyPr vert="horz" lIns="91440" tIns="45720" rIns="91440" bIns="45720" rtlCol="0" anchor="ctr">
            <a:noAutofit/>
          </a:bodyPr>
          <a:lstStyle>
            <a:lvl1pPr>
              <a:defRPr lang="en-US" sz="5400">
                <a:solidFill>
                  <a:schemeClr val="accent2">
                    <a:lumMod val="50000"/>
                  </a:schemeClr>
                </a:solidFill>
                <a:latin typeface="+mn-lt"/>
                <a:ea typeface="+mn-ea"/>
                <a:cs typeface="+mn-cs"/>
              </a:defRPr>
            </a:lvl1pPr>
          </a:lstStyle>
          <a:p>
            <a:pPr lvl="0" rtl="0"/>
            <a:r>
              <a:rPr lang="fr-FR" noProof="0"/>
              <a:t>Cliquez pour ajouter un titre</a:t>
            </a:r>
          </a:p>
        </p:txBody>
      </p:sp>
      <p:cxnSp>
        <p:nvCxnSpPr>
          <p:cNvPr id="3" name="Connecteur droit 2">
            <a:extLst>
              <a:ext uri="{FF2B5EF4-FFF2-40B4-BE49-F238E27FC236}">
                <a16:creationId xmlns:a16="http://schemas.microsoft.com/office/drawing/2014/main" id="{C9E87E0B-D644-4037-B322-715C648BAD3B}"/>
              </a:ext>
            </a:extLst>
          </p:cNvPr>
          <p:cNvCxnSpPr>
            <a:cxnSpLocks/>
          </p:cNvCxnSpPr>
          <p:nvPr userDrawn="1"/>
        </p:nvCxnSpPr>
        <p:spPr>
          <a:xfrm>
            <a:off x="771526" y="457211"/>
            <a:ext cx="857249" cy="0"/>
          </a:xfrm>
          <a:prstGeom prst="line">
            <a:avLst/>
          </a:prstGeom>
          <a:ln w="15875">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9686365"/>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9" name="Espace réservé d’image 15">
            <a:extLst>
              <a:ext uri="{FF2B5EF4-FFF2-40B4-BE49-F238E27FC236}">
                <a16:creationId xmlns:a16="http://schemas.microsoft.com/office/drawing/2014/main" id="{940246AD-CE4F-4FD8-BCF6-5BA9ED62ACDA}"/>
              </a:ext>
            </a:extLst>
          </p:cNvPr>
          <p:cNvSpPr>
            <a:spLocks noGrp="1"/>
          </p:cNvSpPr>
          <p:nvPr>
            <p:ph type="pic" sz="quarter" idx="11"/>
          </p:nvPr>
        </p:nvSpPr>
        <p:spPr>
          <a:xfrm>
            <a:off x="4657725" y="3543302"/>
            <a:ext cx="3714750" cy="2849562"/>
          </a:xfrm>
        </p:spPr>
        <p:txBody>
          <a:bodyPr rtlCol="0"/>
          <a:lstStyle/>
          <a:p>
            <a:pPr rtl="0"/>
            <a:r>
              <a:rPr lang="fr-FR" noProof="0"/>
              <a:t>Cliquez sur l'icône pour ajouter une image</a:t>
            </a:r>
          </a:p>
        </p:txBody>
      </p:sp>
      <p:sp>
        <p:nvSpPr>
          <p:cNvPr id="10" name="Espace réservé d’image 13">
            <a:extLst>
              <a:ext uri="{FF2B5EF4-FFF2-40B4-BE49-F238E27FC236}">
                <a16:creationId xmlns:a16="http://schemas.microsoft.com/office/drawing/2014/main" id="{F8ECBB79-D5D3-4ECE-99F9-1B6834629E46}"/>
              </a:ext>
            </a:extLst>
          </p:cNvPr>
          <p:cNvSpPr>
            <a:spLocks noGrp="1"/>
          </p:cNvSpPr>
          <p:nvPr>
            <p:ph type="pic" sz="quarter" idx="10"/>
          </p:nvPr>
        </p:nvSpPr>
        <p:spPr>
          <a:xfrm>
            <a:off x="4657725" y="465138"/>
            <a:ext cx="3714750" cy="2849562"/>
          </a:xfrm>
        </p:spPr>
        <p:txBody>
          <a:bodyPr rtlCol="0"/>
          <a:lstStyle/>
          <a:p>
            <a:pPr rtl="0"/>
            <a:r>
              <a:rPr lang="fr-FR" noProof="0"/>
              <a:t>Cliquez sur l'icône pour ajouter une image</a:t>
            </a:r>
          </a:p>
        </p:txBody>
      </p:sp>
      <p:sp>
        <p:nvSpPr>
          <p:cNvPr id="11" name="Espace réservé du texte 22">
            <a:extLst>
              <a:ext uri="{FF2B5EF4-FFF2-40B4-BE49-F238E27FC236}">
                <a16:creationId xmlns:a16="http://schemas.microsoft.com/office/drawing/2014/main" id="{C667C6DE-A3D4-4738-B7FC-43FB39FD7A28}"/>
              </a:ext>
            </a:extLst>
          </p:cNvPr>
          <p:cNvSpPr>
            <a:spLocks noGrp="1"/>
          </p:cNvSpPr>
          <p:nvPr>
            <p:ph type="body" sz="quarter" idx="15" hasCustomPrompt="1"/>
          </p:nvPr>
        </p:nvSpPr>
        <p:spPr>
          <a:xfrm>
            <a:off x="571438" y="517972"/>
            <a:ext cx="2217420" cy="1333500"/>
          </a:xfrm>
        </p:spPr>
        <p:txBody>
          <a:bodyPr rtlCol="0">
            <a:noAutofit/>
          </a:bodyPr>
          <a:lstStyle>
            <a:lvl1pPr marL="0" indent="0">
              <a:lnSpc>
                <a:spcPct val="90000"/>
              </a:lnSpc>
              <a:buNone/>
              <a:defRPr sz="6600" b="1">
                <a:solidFill>
                  <a:schemeClr val="bg1"/>
                </a:solidFill>
              </a:defRPr>
            </a:lvl1pPr>
          </a:lstStyle>
          <a:p>
            <a:pPr lvl="0" rtl="0"/>
            <a:r>
              <a:rPr lang="fr-FR" noProof="0"/>
              <a:t>01</a:t>
            </a:r>
          </a:p>
        </p:txBody>
      </p:sp>
      <p:sp>
        <p:nvSpPr>
          <p:cNvPr id="12" name="Espace réservé du texte 18">
            <a:extLst>
              <a:ext uri="{FF2B5EF4-FFF2-40B4-BE49-F238E27FC236}">
                <a16:creationId xmlns:a16="http://schemas.microsoft.com/office/drawing/2014/main" id="{12C18C04-19C8-4ECC-83E8-6E65128CEF48}"/>
              </a:ext>
            </a:extLst>
          </p:cNvPr>
          <p:cNvSpPr>
            <a:spLocks noGrp="1"/>
          </p:cNvSpPr>
          <p:nvPr>
            <p:ph type="body" sz="quarter" idx="13" hasCustomPrompt="1"/>
          </p:nvPr>
        </p:nvSpPr>
        <p:spPr>
          <a:xfrm>
            <a:off x="780098" y="2009776"/>
            <a:ext cx="2943225" cy="2849562"/>
          </a:xfrm>
        </p:spPr>
        <p:txBody>
          <a:bodyPr rtlCol="0">
            <a:normAutofit/>
          </a:bodyPr>
          <a:lstStyle>
            <a:lvl1pPr marL="0" indent="0">
              <a:buNone/>
              <a:defRPr sz="1200">
                <a:solidFill>
                  <a:schemeClr val="tx2">
                    <a:lumMod val="50000"/>
                  </a:schemeClr>
                </a:solidFill>
              </a:defRPr>
            </a:lvl1pPr>
            <a:lvl2pPr marL="342900" indent="0">
              <a:buNone/>
              <a:defRPr sz="1500">
                <a:solidFill>
                  <a:schemeClr val="tx2">
                    <a:lumMod val="50000"/>
                  </a:schemeClr>
                </a:solidFill>
              </a:defRPr>
            </a:lvl2pPr>
            <a:lvl3pPr marL="685800" indent="0">
              <a:buNone/>
              <a:defRPr sz="1350">
                <a:solidFill>
                  <a:schemeClr val="tx2">
                    <a:lumMod val="50000"/>
                  </a:schemeClr>
                </a:solidFill>
              </a:defRPr>
            </a:lvl3pPr>
            <a:lvl4pPr marL="1028700" indent="0">
              <a:buNone/>
              <a:defRPr sz="1200">
                <a:solidFill>
                  <a:schemeClr val="tx2">
                    <a:lumMod val="50000"/>
                  </a:schemeClr>
                </a:solidFill>
              </a:defRPr>
            </a:lvl4pPr>
            <a:lvl5pPr marL="1371600" indent="0">
              <a:buNone/>
              <a:defRPr sz="1200">
                <a:solidFill>
                  <a:schemeClr val="tx2">
                    <a:lumMod val="50000"/>
                  </a:schemeClr>
                </a:solidFill>
              </a:defRPr>
            </a:lvl5pPr>
          </a:lstStyle>
          <a:p>
            <a:pPr lvl="0" rtl="0"/>
            <a:r>
              <a:rPr lang="fr-FR" noProof="0"/>
              <a:t>Modifiez les styles du texte</a:t>
            </a:r>
          </a:p>
        </p:txBody>
      </p:sp>
      <p:sp>
        <p:nvSpPr>
          <p:cNvPr id="15" name="Espace réservé du texte 14">
            <a:extLst>
              <a:ext uri="{FF2B5EF4-FFF2-40B4-BE49-F238E27FC236}">
                <a16:creationId xmlns:a16="http://schemas.microsoft.com/office/drawing/2014/main" id="{4D14E5D8-EB42-4C87-B4AE-4746909A2D33}"/>
              </a:ext>
            </a:extLst>
          </p:cNvPr>
          <p:cNvSpPr>
            <a:spLocks noGrp="1"/>
          </p:cNvSpPr>
          <p:nvPr>
            <p:ph type="body" sz="quarter" idx="16" hasCustomPrompt="1"/>
          </p:nvPr>
        </p:nvSpPr>
        <p:spPr>
          <a:xfrm>
            <a:off x="779860" y="5067301"/>
            <a:ext cx="2934890" cy="1319213"/>
          </a:xfrm>
        </p:spPr>
        <p:txBody>
          <a:bodyPr rtlCol="0">
            <a:normAutofit/>
          </a:bodyPr>
          <a:lstStyle>
            <a:lvl1pPr>
              <a:defRPr lang="en-US" sz="1200" kern="1200" dirty="0" smtClean="0">
                <a:solidFill>
                  <a:schemeClr val="tx2">
                    <a:lumMod val="50000"/>
                  </a:schemeClr>
                </a:solidFill>
                <a:latin typeface="+mn-lt"/>
                <a:ea typeface="+mn-ea"/>
                <a:cs typeface="+mn-cs"/>
              </a:defRPr>
            </a:lvl1pPr>
          </a:lstStyle>
          <a:p>
            <a:pPr marL="0" lvl="0" indent="0" algn="l" defTabSz="685800" rtl="0" eaLnBrk="1" latinLnBrk="0" hangingPunct="1">
              <a:lnSpc>
                <a:spcPct val="90000"/>
              </a:lnSpc>
              <a:spcBef>
                <a:spcPts val="750"/>
              </a:spcBef>
              <a:buFont typeface="Arial" panose="020B0604020202020204" pitchFamily="34" charset="0"/>
              <a:buNone/>
            </a:pPr>
            <a:r>
              <a:rPr lang="fr-FR" noProof="0"/>
              <a:t>Modifiez les styles du texte</a:t>
            </a:r>
          </a:p>
        </p:txBody>
      </p:sp>
      <p:sp>
        <p:nvSpPr>
          <p:cNvPr id="20" name="Espace réservé de la date 3">
            <a:extLst>
              <a:ext uri="{FF2B5EF4-FFF2-40B4-BE49-F238E27FC236}">
                <a16:creationId xmlns:a16="http://schemas.microsoft.com/office/drawing/2014/main" id="{0649945F-7BBD-4042-AA34-709CE3402EEC}"/>
              </a:ext>
            </a:extLst>
          </p:cNvPr>
          <p:cNvSpPr>
            <a:spLocks noGrp="1"/>
          </p:cNvSpPr>
          <p:nvPr>
            <p:ph type="dt" sz="half" idx="2"/>
          </p:nvPr>
        </p:nvSpPr>
        <p:spPr>
          <a:xfrm>
            <a:off x="100013" y="6486983"/>
            <a:ext cx="2057400" cy="365125"/>
          </a:xfrm>
          <a:prstGeom prst="rect">
            <a:avLst/>
          </a:prstGeom>
        </p:spPr>
        <p:txBody>
          <a:bodyPr vert="horz" lIns="91440" tIns="45720" rIns="91440" bIns="45720" rtlCol="0" anchor="ctr"/>
          <a:lstStyle>
            <a:lvl1pPr algn="l">
              <a:defRPr sz="675">
                <a:solidFill>
                  <a:schemeClr val="tx1">
                    <a:tint val="75000"/>
                  </a:schemeClr>
                </a:solidFill>
              </a:defRPr>
            </a:lvl1pPr>
          </a:lstStyle>
          <a:p>
            <a:pPr rtl="0"/>
            <a:fld id="{9A1CBA00-4610-48A1-A9D3-44D48827CF19}" type="datetime1">
              <a:rPr lang="fr-FR" noProof="0" smtClean="0"/>
              <a:t>17/12/2024</a:t>
            </a:fld>
            <a:endParaRPr lang="fr-FR" noProof="0"/>
          </a:p>
        </p:txBody>
      </p:sp>
      <p:sp>
        <p:nvSpPr>
          <p:cNvPr id="21" name="Espace réservé du numéro de diapositive 5">
            <a:extLst>
              <a:ext uri="{FF2B5EF4-FFF2-40B4-BE49-F238E27FC236}">
                <a16:creationId xmlns:a16="http://schemas.microsoft.com/office/drawing/2014/main" id="{51936C4A-DE5F-4BFE-AED0-47E48CD4605C}"/>
              </a:ext>
            </a:extLst>
          </p:cNvPr>
          <p:cNvSpPr>
            <a:spLocks noGrp="1"/>
          </p:cNvSpPr>
          <p:nvPr>
            <p:ph type="sldNum" sz="quarter" idx="4"/>
          </p:nvPr>
        </p:nvSpPr>
        <p:spPr>
          <a:xfrm>
            <a:off x="6986588" y="6486983"/>
            <a:ext cx="2057400" cy="365125"/>
          </a:xfrm>
          <a:prstGeom prst="rect">
            <a:avLst/>
          </a:prstGeom>
        </p:spPr>
        <p:txBody>
          <a:bodyPr vert="horz" lIns="91440" tIns="45720" rIns="91440" bIns="45720" rtlCol="0" anchor="ctr"/>
          <a:lstStyle>
            <a:lvl1pPr algn="r">
              <a:defRPr sz="675">
                <a:solidFill>
                  <a:schemeClr val="tx1">
                    <a:tint val="75000"/>
                  </a:schemeClr>
                </a:solidFill>
                <a:latin typeface="Biome Light" panose="020B0303030204020804" pitchFamily="34" charset="0"/>
                <a:cs typeface="Biome Light" panose="020B0303030204020804" pitchFamily="34" charset="0"/>
              </a:defRPr>
            </a:lvl1pPr>
          </a:lstStyle>
          <a:p>
            <a:pPr rtl="0"/>
            <a:fld id="{294A09A9-5501-47C1-A89A-A340965A2BE2}" type="slidenum">
              <a:rPr lang="fr-FR" noProof="0" smtClean="0"/>
              <a:pPr rtl="0"/>
              <a:t>‹N°›</a:t>
            </a:fld>
            <a:endParaRPr lang="fr-FR" noProof="0"/>
          </a:p>
        </p:txBody>
      </p:sp>
      <p:sp>
        <p:nvSpPr>
          <p:cNvPr id="14" name="Titre 1">
            <a:extLst>
              <a:ext uri="{FF2B5EF4-FFF2-40B4-BE49-F238E27FC236}">
                <a16:creationId xmlns:a16="http://schemas.microsoft.com/office/drawing/2014/main" id="{F981B703-4F1F-41A6-AD71-3FFB2820FF1D}"/>
              </a:ext>
            </a:extLst>
          </p:cNvPr>
          <p:cNvSpPr>
            <a:spLocks noGrp="1"/>
          </p:cNvSpPr>
          <p:nvPr>
            <p:ph type="title" hasCustomPrompt="1"/>
          </p:nvPr>
        </p:nvSpPr>
        <p:spPr>
          <a:xfrm>
            <a:off x="780098" y="465137"/>
            <a:ext cx="2951735" cy="1340615"/>
          </a:xfrm>
        </p:spPr>
        <p:txBody>
          <a:bodyPr vert="horz" lIns="91440" tIns="45720" rIns="91440" bIns="45720" rtlCol="0" anchor="ctr">
            <a:noAutofit/>
          </a:bodyPr>
          <a:lstStyle>
            <a:lvl1pPr>
              <a:defRPr lang="en-US" dirty="0">
                <a:solidFill>
                  <a:schemeClr val="tx2">
                    <a:lumMod val="50000"/>
                  </a:schemeClr>
                </a:solidFill>
                <a:latin typeface="+mn-lt"/>
                <a:ea typeface="+mn-ea"/>
                <a:cs typeface="+mn-cs"/>
              </a:defRPr>
            </a:lvl1pPr>
          </a:lstStyle>
          <a:p>
            <a:pPr marL="0" lvl="0" indent="0" rtl="0">
              <a:spcBef>
                <a:spcPts val="750"/>
              </a:spcBef>
              <a:buFont typeface="Arial" panose="020B0604020202020204" pitchFamily="34" charset="0"/>
            </a:pPr>
            <a:r>
              <a:rPr lang="fr-FR" noProof="0"/>
              <a:t>Titre</a:t>
            </a:r>
          </a:p>
        </p:txBody>
      </p:sp>
    </p:spTree>
    <p:extLst>
      <p:ext uri="{BB962C8B-B14F-4D97-AF65-F5344CB8AC3E}">
        <p14:creationId xmlns:p14="http://schemas.microsoft.com/office/powerpoint/2010/main" val="29787434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Diapositive de titre">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4" name="Groupe 13"/>
          <p:cNvGrpSpPr/>
          <p:nvPr/>
        </p:nvGrpSpPr>
        <p:grpSpPr>
          <a:xfrm>
            <a:off x="0" y="0"/>
            <a:ext cx="9145311" cy="6858000"/>
            <a:chOff x="0" y="0"/>
            <a:chExt cx="12190572" cy="6858000"/>
          </a:xfrm>
        </p:grpSpPr>
        <p:sp>
          <p:nvSpPr>
            <p:cNvPr id="13" name="Rectangle 12"/>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fr-FR" sz="1350" noProof="0"/>
            </a:p>
          </p:txBody>
        </p:sp>
        <p:grpSp>
          <p:nvGrpSpPr>
            <p:cNvPr id="12" name="Groupe 11"/>
            <p:cNvGrpSpPr/>
            <p:nvPr/>
          </p:nvGrpSpPr>
          <p:grpSpPr>
            <a:xfrm>
              <a:off x="0" y="0"/>
              <a:ext cx="4742741" cy="6858000"/>
              <a:chOff x="0" y="0"/>
              <a:chExt cx="4742741" cy="6858000"/>
            </a:xfrm>
          </p:grpSpPr>
          <p:pic>
            <p:nvPicPr>
              <p:cNvPr id="9" name="Image 8" descr="Livres empilé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591594" cy="6858000"/>
              </a:xfrm>
              <a:prstGeom prst="rect">
                <a:avLst/>
              </a:prstGeom>
            </p:spPr>
          </p:pic>
          <p:sp>
            <p:nvSpPr>
              <p:cNvPr id="10" name="Rectangle 9"/>
              <p:cNvSpPr/>
              <p:nvPr/>
            </p:nvSpPr>
            <p:spPr>
              <a:xfrm>
                <a:off x="4605581" y="0"/>
                <a:ext cx="13716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noProof="0"/>
              </a:p>
            </p:txBody>
          </p:sp>
        </p:grpSp>
      </p:grpSp>
      <p:sp>
        <p:nvSpPr>
          <p:cNvPr id="2" name="Titre 1"/>
          <p:cNvSpPr>
            <a:spLocks noGrp="1"/>
          </p:cNvSpPr>
          <p:nvPr>
            <p:ph type="ctrTitle"/>
          </p:nvPr>
        </p:nvSpPr>
        <p:spPr>
          <a:xfrm>
            <a:off x="3660463" y="1498602"/>
            <a:ext cx="5257800" cy="3298825"/>
          </a:xfrm>
        </p:spPr>
        <p:txBody>
          <a:bodyPr rtlCol="0">
            <a:normAutofit/>
          </a:bodyPr>
          <a:lstStyle>
            <a:lvl1pPr algn="l">
              <a:lnSpc>
                <a:spcPct val="90000"/>
              </a:lnSpc>
              <a:defRPr sz="4051" b="0" cap="none" spc="0" baseline="0">
                <a:ln w="0"/>
                <a:solidFill>
                  <a:schemeClr val="tx2"/>
                </a:solidFill>
                <a:effectLst/>
              </a:defRPr>
            </a:lvl1pPr>
          </a:lstStyle>
          <a:p>
            <a:pPr rtl="0"/>
            <a:r>
              <a:rPr lang="fr-FR" noProof="0"/>
              <a:t>Modifiez le style du titre</a:t>
            </a:r>
          </a:p>
        </p:txBody>
      </p:sp>
      <p:sp>
        <p:nvSpPr>
          <p:cNvPr id="3" name="Sous-titre 2"/>
          <p:cNvSpPr>
            <a:spLocks noGrp="1"/>
          </p:cNvSpPr>
          <p:nvPr>
            <p:ph type="subTitle" idx="1"/>
          </p:nvPr>
        </p:nvSpPr>
        <p:spPr>
          <a:xfrm>
            <a:off x="3660463" y="4927600"/>
            <a:ext cx="5257800" cy="1244600"/>
          </a:xfrm>
        </p:spPr>
        <p:txBody>
          <a:bodyPr rtlCol="0">
            <a:normAutofit/>
          </a:bodyPr>
          <a:lstStyle>
            <a:lvl1pPr marL="0" indent="0" algn="l">
              <a:spcBef>
                <a:spcPts val="0"/>
              </a:spcBef>
              <a:buNone/>
              <a:defRPr sz="2101" b="0" cap="none" spc="0">
                <a:ln w="0"/>
                <a:solidFill>
                  <a:schemeClr val="accent2">
                    <a:lumMod val="50000"/>
                  </a:schemeClr>
                </a:solidFill>
                <a:effectLst/>
              </a:defRPr>
            </a:lvl1pPr>
            <a:lvl2pPr marL="457242" indent="0" algn="ctr">
              <a:buNone/>
              <a:defRPr>
                <a:solidFill>
                  <a:schemeClr val="tx1">
                    <a:tint val="75000"/>
                  </a:schemeClr>
                </a:solidFill>
              </a:defRPr>
            </a:lvl2pPr>
            <a:lvl3pPr marL="914484" indent="0" algn="ctr">
              <a:buNone/>
              <a:defRPr>
                <a:solidFill>
                  <a:schemeClr val="tx1">
                    <a:tint val="75000"/>
                  </a:schemeClr>
                </a:solidFill>
              </a:defRPr>
            </a:lvl3pPr>
            <a:lvl4pPr marL="1371726" indent="0" algn="ctr">
              <a:buNone/>
              <a:defRPr>
                <a:solidFill>
                  <a:schemeClr val="tx1">
                    <a:tint val="75000"/>
                  </a:schemeClr>
                </a:solidFill>
              </a:defRPr>
            </a:lvl4pPr>
            <a:lvl5pPr marL="1828967" indent="0" algn="ctr">
              <a:buNone/>
              <a:defRPr>
                <a:solidFill>
                  <a:schemeClr val="tx1">
                    <a:tint val="75000"/>
                  </a:schemeClr>
                </a:solidFill>
              </a:defRPr>
            </a:lvl5pPr>
            <a:lvl6pPr marL="2286210" indent="0" algn="ctr">
              <a:buNone/>
              <a:defRPr>
                <a:solidFill>
                  <a:schemeClr val="tx1">
                    <a:tint val="75000"/>
                  </a:schemeClr>
                </a:solidFill>
              </a:defRPr>
            </a:lvl6pPr>
            <a:lvl7pPr marL="2743451" indent="0" algn="ctr">
              <a:buNone/>
              <a:defRPr>
                <a:solidFill>
                  <a:schemeClr val="tx1">
                    <a:tint val="75000"/>
                  </a:schemeClr>
                </a:solidFill>
              </a:defRPr>
            </a:lvl7pPr>
            <a:lvl8pPr marL="3200693" indent="0" algn="ctr">
              <a:buNone/>
              <a:defRPr>
                <a:solidFill>
                  <a:schemeClr val="tx1">
                    <a:tint val="75000"/>
                  </a:schemeClr>
                </a:solidFill>
              </a:defRPr>
            </a:lvl8pPr>
            <a:lvl9pPr marL="3657935" indent="0" algn="ctr">
              <a:buNone/>
              <a:defRPr>
                <a:solidFill>
                  <a:schemeClr val="tx1">
                    <a:tint val="75000"/>
                  </a:schemeClr>
                </a:solidFill>
              </a:defRPr>
            </a:lvl9pPr>
          </a:lstStyle>
          <a:p>
            <a:pPr rtl="0"/>
            <a:r>
              <a:rPr lang="fr-FR" noProof="0"/>
              <a:t>Modifiez le style des sous-titres du masque</a:t>
            </a:r>
          </a:p>
        </p:txBody>
      </p:sp>
      <p:sp>
        <p:nvSpPr>
          <p:cNvPr id="5" name="Espace réservé de la date 4"/>
          <p:cNvSpPr>
            <a:spLocks noGrp="1"/>
          </p:cNvSpPr>
          <p:nvPr>
            <p:ph type="dt" sz="half" idx="10"/>
          </p:nvPr>
        </p:nvSpPr>
        <p:spPr/>
        <p:txBody>
          <a:bodyPr rtlCol="0"/>
          <a:lstStyle/>
          <a:p>
            <a:pPr rtl="0"/>
            <a:fld id="{7F67A3E4-7972-407A-8BCC-0523D6E940AF}" type="datetime1">
              <a:rPr lang="fr-FR" noProof="0" smtClean="0"/>
              <a:t>17/12/2024</a:t>
            </a:fld>
            <a:endParaRPr lang="fr-FR" noProof="0"/>
          </a:p>
        </p:txBody>
      </p:sp>
      <p:sp>
        <p:nvSpPr>
          <p:cNvPr id="7" name="Espace réservé du pied de page 6"/>
          <p:cNvSpPr>
            <a:spLocks noGrp="1"/>
          </p:cNvSpPr>
          <p:nvPr>
            <p:ph type="ftr" sz="quarter" idx="11"/>
          </p:nvPr>
        </p:nvSpPr>
        <p:spPr/>
        <p:txBody>
          <a:bodyPr rtlCol="0"/>
          <a:lstStyle/>
          <a:p>
            <a:pPr rtl="0"/>
            <a:r>
              <a:rPr lang="fr-FR" noProof="0"/>
              <a:t>Ajouter un pied de page</a:t>
            </a:r>
          </a:p>
        </p:txBody>
      </p:sp>
      <p:sp>
        <p:nvSpPr>
          <p:cNvPr id="11" name="Espace réservé du numéro de diapositive 10"/>
          <p:cNvSpPr>
            <a:spLocks noGrp="1"/>
          </p:cNvSpPr>
          <p:nvPr>
            <p:ph type="sldNum" sz="quarter" idx="12"/>
          </p:nvPr>
        </p:nvSpPr>
        <p:spPr/>
        <p:txBody>
          <a:bodyPr rtlCol="0"/>
          <a:lstStyle/>
          <a:p>
            <a:pPr rtl="0"/>
            <a:fld id="{EB37DED6-D4C7-42EE-AB49-D2E39E64FDE4}" type="slidenum">
              <a:rPr lang="fr-FR" noProof="0" smtClean="0"/>
              <a:pPr/>
              <a:t>‹N°›</a:t>
            </a:fld>
            <a:endParaRPr lang="fr-FR" noProof="0"/>
          </a:p>
        </p:txBody>
      </p:sp>
    </p:spTree>
    <p:extLst>
      <p:ext uri="{BB962C8B-B14F-4D97-AF65-F5344CB8AC3E}">
        <p14:creationId xmlns:p14="http://schemas.microsoft.com/office/powerpoint/2010/main" val="36519599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p>
        </p:txBody>
      </p:sp>
      <p:sp>
        <p:nvSpPr>
          <p:cNvPr id="3" name="Espace réservé du contenu 2"/>
          <p:cNvSpPr>
            <a:spLocks noGrp="1"/>
          </p:cNvSpPr>
          <p:nvPr>
            <p:ph idx="1" hasCustomPrompt="1"/>
          </p:nvPr>
        </p:nvSpPr>
        <p:spPr/>
        <p:txBody>
          <a:bodyPr rtlCol="0"/>
          <a:lstStyle>
            <a:lvl5pPr>
              <a:defRPr/>
            </a:lvl5pPr>
            <a:lvl6pPr>
              <a:defRPr/>
            </a:lvl6pPr>
            <a:lvl7pPr>
              <a:defRPr baseline="0"/>
            </a:lvl7pPr>
            <a:lvl8pPr>
              <a:defRPr baseline="0"/>
            </a:lvl8pPr>
            <a:lvl9pPr>
              <a:defRPr baseline="0"/>
            </a:lvl9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e la date 3"/>
          <p:cNvSpPr>
            <a:spLocks noGrp="1"/>
          </p:cNvSpPr>
          <p:nvPr>
            <p:ph type="dt" sz="half" idx="10"/>
          </p:nvPr>
        </p:nvSpPr>
        <p:spPr/>
        <p:txBody>
          <a:bodyPr rtlCol="0"/>
          <a:lstStyle/>
          <a:p>
            <a:pPr rtl="0"/>
            <a:fld id="{406C218C-87CD-477B-AFE7-28D0FBF68BB0}" type="datetime1">
              <a:rPr lang="fr-FR" noProof="0" smtClean="0"/>
              <a:t>17/12/2024</a:t>
            </a:fld>
            <a:endParaRPr lang="fr-FR" noProof="0"/>
          </a:p>
        </p:txBody>
      </p:sp>
      <p:sp>
        <p:nvSpPr>
          <p:cNvPr id="5" name="Espace réservé du pied de page 4"/>
          <p:cNvSpPr>
            <a:spLocks noGrp="1"/>
          </p:cNvSpPr>
          <p:nvPr>
            <p:ph type="ftr" sz="quarter" idx="11"/>
          </p:nvPr>
        </p:nvSpPr>
        <p:spPr/>
        <p:txBody>
          <a:bodyPr rtlCol="0"/>
          <a:lstStyle/>
          <a:p>
            <a:pPr rtl="0"/>
            <a:r>
              <a:rPr lang="fr-FR" noProof="0"/>
              <a:t>Ajouter un pied de page</a:t>
            </a:r>
          </a:p>
        </p:txBody>
      </p:sp>
      <p:sp>
        <p:nvSpPr>
          <p:cNvPr id="6" name="Espace réservé du numéro de diapositive 5"/>
          <p:cNvSpPr>
            <a:spLocks noGrp="1"/>
          </p:cNvSpPr>
          <p:nvPr>
            <p:ph type="sldNum" sz="quarter" idx="12"/>
          </p:nvPr>
        </p:nvSpPr>
        <p:spPr/>
        <p:txBody>
          <a:bodyPr rtlCol="0"/>
          <a:lstStyle/>
          <a:p>
            <a:pPr rtl="0"/>
            <a:fld id="{DA60BA0E-20D0-4E7C-B286-26C960A6788F}" type="slidenum">
              <a:rPr lang="fr-FR" noProof="0" smtClean="0"/>
              <a:t>‹N°›</a:t>
            </a:fld>
            <a:endParaRPr lang="fr-FR" noProof="0"/>
          </a:p>
        </p:txBody>
      </p:sp>
    </p:spTree>
    <p:extLst>
      <p:ext uri="{BB962C8B-B14F-4D97-AF65-F5344CB8AC3E}">
        <p14:creationId xmlns:p14="http://schemas.microsoft.com/office/powerpoint/2010/main" val="2365170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p>
        </p:txBody>
      </p:sp>
      <p:sp>
        <p:nvSpPr>
          <p:cNvPr id="3" name="Espace réservé du contenu 2"/>
          <p:cNvSpPr>
            <a:spLocks noGrp="1"/>
          </p:cNvSpPr>
          <p:nvPr>
            <p:ph sz="half" idx="1" hasCustomPrompt="1"/>
          </p:nvPr>
        </p:nvSpPr>
        <p:spPr>
          <a:xfrm>
            <a:off x="838200" y="1701800"/>
            <a:ext cx="3733800" cy="4470400"/>
          </a:xfrm>
        </p:spPr>
        <p:txBody>
          <a:bodyPr rtlCol="0">
            <a:normAutofit/>
          </a:bodyPr>
          <a:lstStyle>
            <a:lvl1pPr>
              <a:defRPr sz="1800"/>
            </a:lvl1pPr>
            <a:lvl2pPr>
              <a:defRPr sz="1500"/>
            </a:lvl2pPr>
            <a:lvl3pPr>
              <a:defRPr sz="1350"/>
            </a:lvl3pPr>
            <a:lvl4pPr>
              <a:defRPr sz="1350"/>
            </a:lvl4pPr>
            <a:lvl5pPr marL="1508898">
              <a:defRPr sz="1350"/>
            </a:lvl5pPr>
            <a:lvl6pPr marL="1723268" indent="-214370">
              <a:buFont typeface="Century Gothic" panose="020B0502020202020204" pitchFamily="34" charset="0"/>
              <a:buChar char="–"/>
              <a:defRPr sz="1350"/>
            </a:lvl6pPr>
            <a:lvl7pPr marL="1926945" indent="-214370">
              <a:buFont typeface="Century Gothic" panose="020B0502020202020204" pitchFamily="34" charset="0"/>
              <a:buChar char="–"/>
              <a:defRPr sz="1350"/>
            </a:lvl7pPr>
            <a:lvl8pPr marL="2146078" indent="-214370">
              <a:defRPr sz="1350"/>
            </a:lvl8pPr>
            <a:lvl9pPr marL="2364021" indent="-214370">
              <a:defRPr sz="1350"/>
            </a:lvl9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a:p>
            <a:pPr lvl="8" rtl="0"/>
            <a:endParaRPr lang="fr-FR" noProof="0"/>
          </a:p>
        </p:txBody>
      </p:sp>
      <p:sp>
        <p:nvSpPr>
          <p:cNvPr id="4" name="Espace réservé du contenu 3"/>
          <p:cNvSpPr>
            <a:spLocks noGrp="1"/>
          </p:cNvSpPr>
          <p:nvPr>
            <p:ph sz="half" idx="2" hasCustomPrompt="1"/>
          </p:nvPr>
        </p:nvSpPr>
        <p:spPr>
          <a:xfrm>
            <a:off x="4724400" y="1701800"/>
            <a:ext cx="3733800" cy="4470400"/>
          </a:xfrm>
        </p:spPr>
        <p:txBody>
          <a:bodyPr rtlCol="0">
            <a:normAutofit/>
          </a:bodyPr>
          <a:lstStyle>
            <a:lvl1pPr>
              <a:defRPr sz="1800"/>
            </a:lvl1pPr>
            <a:lvl2pPr>
              <a:defRPr sz="1500"/>
            </a:lvl2pPr>
            <a:lvl3pPr>
              <a:defRPr sz="1350"/>
            </a:lvl3pPr>
            <a:lvl4pPr>
              <a:defRPr sz="1350"/>
            </a:lvl4pPr>
            <a:lvl5pPr marL="1508898">
              <a:defRPr sz="1350"/>
            </a:lvl5pPr>
            <a:lvl6pPr marL="1723268" indent="-214370">
              <a:buFont typeface="Century Gothic" panose="020B0502020202020204" pitchFamily="34" charset="0"/>
              <a:buChar char="–"/>
              <a:defRPr sz="1350"/>
            </a:lvl6pPr>
            <a:lvl7pPr marL="1926945" indent="-214370">
              <a:defRPr sz="1350"/>
            </a:lvl7pPr>
            <a:lvl8pPr marL="2146078" indent="-214370">
              <a:defRPr sz="1350"/>
            </a:lvl8pPr>
            <a:lvl9pPr marL="2364021" indent="-214370">
              <a:defRPr sz="1350"/>
            </a:lvl9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Espace réservé de la date 4"/>
          <p:cNvSpPr>
            <a:spLocks noGrp="1"/>
          </p:cNvSpPr>
          <p:nvPr>
            <p:ph type="dt" sz="half" idx="10"/>
          </p:nvPr>
        </p:nvSpPr>
        <p:spPr/>
        <p:txBody>
          <a:bodyPr rtlCol="0"/>
          <a:lstStyle/>
          <a:p>
            <a:pPr rtl="0"/>
            <a:fld id="{FF600FD3-F597-4E5B-8AA4-909B6E31B29E}" type="datetime1">
              <a:rPr lang="fr-FR" noProof="0" smtClean="0"/>
              <a:t>17/12/2024</a:t>
            </a:fld>
            <a:endParaRPr lang="fr-FR" noProof="0"/>
          </a:p>
        </p:txBody>
      </p:sp>
      <p:sp>
        <p:nvSpPr>
          <p:cNvPr id="6" name="Espace réservé du pied de page 5"/>
          <p:cNvSpPr>
            <a:spLocks noGrp="1"/>
          </p:cNvSpPr>
          <p:nvPr>
            <p:ph type="ftr" sz="quarter" idx="11"/>
          </p:nvPr>
        </p:nvSpPr>
        <p:spPr/>
        <p:txBody>
          <a:bodyPr rtlCol="0"/>
          <a:lstStyle/>
          <a:p>
            <a:pPr rtl="0"/>
            <a:r>
              <a:rPr lang="fr-FR" noProof="0"/>
              <a:t>Ajouter un pied de page</a:t>
            </a:r>
          </a:p>
        </p:txBody>
      </p:sp>
      <p:sp>
        <p:nvSpPr>
          <p:cNvPr id="7" name="Espace réservé du numéro de diapositive 6"/>
          <p:cNvSpPr>
            <a:spLocks noGrp="1"/>
          </p:cNvSpPr>
          <p:nvPr>
            <p:ph type="sldNum" sz="quarter" idx="12"/>
          </p:nvPr>
        </p:nvSpPr>
        <p:spPr/>
        <p:txBody>
          <a:bodyPr rtlCol="0"/>
          <a:lstStyle/>
          <a:p>
            <a:pPr rtl="0"/>
            <a:fld id="{EB37DED6-D4C7-42EE-AB49-D2E39E64FDE4}" type="slidenum">
              <a:rPr lang="fr-FR" noProof="0" smtClean="0"/>
              <a:t>‹N°›</a:t>
            </a:fld>
            <a:endParaRPr lang="fr-FR" noProof="0"/>
          </a:p>
        </p:txBody>
      </p:sp>
    </p:spTree>
    <p:extLst>
      <p:ext uri="{BB962C8B-B14F-4D97-AF65-F5344CB8AC3E}">
        <p14:creationId xmlns:p14="http://schemas.microsoft.com/office/powerpoint/2010/main" val="3642186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alpha val="42000"/>
          </a:schemeClr>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a:t>Modifiez le style du titre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a:t>Modifiez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46CC3D7-16FA-4552-95F7-56271E71E64B}" type="datetimeFigureOut">
              <a:rPr lang="fr-FR" smtClean="0"/>
              <a:pPr/>
              <a:t>17/12/2024</a:t>
            </a:fld>
            <a:endParaRPr lang="fr-F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8DB6A73-DE7E-4F11-B796-1F5CE4E9EA41}" type="slidenum">
              <a:rPr lang="fr-FR" smtClean="0"/>
              <a:pPr/>
              <a:t>‹N°›</a:t>
            </a:fld>
            <a:endParaRPr lang="fr-F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mc:AlternateContent xmlns:mc="http://schemas.openxmlformats.org/markup-compatibility/2006" xmlns:p14="http://schemas.microsoft.com/office/powerpoint/2010/main">
    <mc:Choice Requires="p14">
      <p:transition spd="slow" p14:dur="2000">
        <p:wheel spokes="1"/>
      </p:transition>
    </mc:Choice>
    <mc:Fallback xmlns="">
      <p:transition spd="slow">
        <p:wheel spokes="1"/>
      </p:transition>
    </mc:Fallback>
  </mc:AlternateConten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2">
            <a:alpha val="42000"/>
          </a:schemeClr>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198F9AA-2C87-421D-97C1-B4248DFDC2C2}"/>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pPr rtl="0"/>
            <a:r>
              <a:rPr lang="fr-FR" noProof="0"/>
              <a:t>Modifiez le style du titre</a:t>
            </a:r>
          </a:p>
        </p:txBody>
      </p:sp>
      <p:sp>
        <p:nvSpPr>
          <p:cNvPr id="3" name="Espace réservé du texte 2">
            <a:extLst>
              <a:ext uri="{FF2B5EF4-FFF2-40B4-BE49-F238E27FC236}">
                <a16:creationId xmlns:a16="http://schemas.microsoft.com/office/drawing/2014/main" id="{AE98FC63-C8D2-4CE6-A3F1-EE8ED24590C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e la date 3">
            <a:extLst>
              <a:ext uri="{FF2B5EF4-FFF2-40B4-BE49-F238E27FC236}">
                <a16:creationId xmlns:a16="http://schemas.microsoft.com/office/drawing/2014/main" id="{EED77A09-15C2-4E47-948E-AACAFCA47D40}"/>
              </a:ext>
            </a:extLst>
          </p:cNvPr>
          <p:cNvSpPr>
            <a:spLocks noGrp="1"/>
          </p:cNvSpPr>
          <p:nvPr>
            <p:ph type="dt" sz="half" idx="2"/>
          </p:nvPr>
        </p:nvSpPr>
        <p:spPr>
          <a:xfrm>
            <a:off x="100013" y="6486983"/>
            <a:ext cx="2057400" cy="365125"/>
          </a:xfrm>
          <a:prstGeom prst="rect">
            <a:avLst/>
          </a:prstGeom>
        </p:spPr>
        <p:txBody>
          <a:bodyPr vert="horz" lIns="91440" tIns="45720" rIns="91440" bIns="45720" rtlCol="0" anchor="ctr"/>
          <a:lstStyle>
            <a:lvl1pPr algn="l">
              <a:defRPr sz="675">
                <a:solidFill>
                  <a:schemeClr val="tx1">
                    <a:tint val="75000"/>
                  </a:schemeClr>
                </a:solidFill>
              </a:defRPr>
            </a:lvl1pPr>
          </a:lstStyle>
          <a:p>
            <a:pPr rtl="0"/>
            <a:fld id="{76CB40F4-D780-4DBD-8206-2FB26D6B933A}" type="datetime1">
              <a:rPr lang="fr-FR" noProof="0" smtClean="0"/>
              <a:t>17/12/2024</a:t>
            </a:fld>
            <a:endParaRPr lang="fr-FR" noProof="0"/>
          </a:p>
        </p:txBody>
      </p:sp>
      <p:sp>
        <p:nvSpPr>
          <p:cNvPr id="5" name="Espace réservé du pied de page 4">
            <a:extLst>
              <a:ext uri="{FF2B5EF4-FFF2-40B4-BE49-F238E27FC236}">
                <a16:creationId xmlns:a16="http://schemas.microsoft.com/office/drawing/2014/main" id="{60567522-C3B6-46EB-A361-BEC2510B00CA}"/>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rtl="0"/>
            <a:endParaRPr lang="fr-FR" noProof="0"/>
          </a:p>
        </p:txBody>
      </p:sp>
      <p:sp>
        <p:nvSpPr>
          <p:cNvPr id="6" name="Espace réservé du numéro de diapositive 5">
            <a:extLst>
              <a:ext uri="{FF2B5EF4-FFF2-40B4-BE49-F238E27FC236}">
                <a16:creationId xmlns:a16="http://schemas.microsoft.com/office/drawing/2014/main" id="{CDC57CF0-034F-450D-937C-718D5AF1A059}"/>
              </a:ext>
            </a:extLst>
          </p:cNvPr>
          <p:cNvSpPr>
            <a:spLocks noGrp="1"/>
          </p:cNvSpPr>
          <p:nvPr>
            <p:ph type="sldNum" sz="quarter" idx="4"/>
          </p:nvPr>
        </p:nvSpPr>
        <p:spPr>
          <a:xfrm>
            <a:off x="6986588" y="6486983"/>
            <a:ext cx="2057400" cy="365125"/>
          </a:xfrm>
          <a:prstGeom prst="rect">
            <a:avLst/>
          </a:prstGeom>
        </p:spPr>
        <p:txBody>
          <a:bodyPr vert="horz" lIns="91440" tIns="45720" rIns="91440" bIns="45720" rtlCol="0" anchor="ctr"/>
          <a:lstStyle>
            <a:lvl1pPr algn="r">
              <a:defRPr sz="675">
                <a:solidFill>
                  <a:schemeClr val="tx1">
                    <a:tint val="75000"/>
                  </a:schemeClr>
                </a:solidFill>
                <a:latin typeface="Biome Light" panose="020B0303030204020804" pitchFamily="34" charset="0"/>
                <a:cs typeface="Biome Light" panose="020B0303030204020804" pitchFamily="34" charset="0"/>
              </a:defRPr>
            </a:lvl1pPr>
          </a:lstStyle>
          <a:p>
            <a:pPr rtl="0"/>
            <a:fld id="{294A09A9-5501-47C1-A89A-A340965A2BE2}" type="slidenum">
              <a:rPr lang="fr-FR" noProof="0" smtClean="0"/>
              <a:pPr rtl="0"/>
              <a:t>‹N°›</a:t>
            </a:fld>
            <a:endParaRPr lang="fr-FR" noProof="0"/>
          </a:p>
        </p:txBody>
      </p:sp>
    </p:spTree>
    <p:extLst>
      <p:ext uri="{BB962C8B-B14F-4D97-AF65-F5344CB8AC3E}">
        <p14:creationId xmlns:p14="http://schemas.microsoft.com/office/powerpoint/2010/main" val="2244931999"/>
      </p:ext>
    </p:extLst>
  </p:cSld>
  <p:clrMap bg1="lt1" tx1="dk1" bg2="lt2" tx2="dk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 id="2147484056" r:id="rId12"/>
    <p:sldLayoutId id="2147484057" r:id="rId13"/>
    <p:sldLayoutId id="2147484058" r:id="rId14"/>
    <p:sldLayoutId id="2147484059" r:id="rId15"/>
  </p:sldLayoutIdLst>
  <p:hf hdr="0" ft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15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15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5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5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5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48">
          <p15:clr>
            <a:srgbClr val="F26B43"/>
          </p15:clr>
        </p15:guide>
        <p15:guide id="2" pos="1176">
          <p15:clr>
            <a:srgbClr val="F26B43"/>
          </p15:clr>
        </p15:guide>
        <p15:guide id="3" pos="1296">
          <p15:clr>
            <a:srgbClr val="F26B43"/>
          </p15:clr>
        </p15:guide>
        <p15:guide id="4" pos="1824">
          <p15:clr>
            <a:srgbClr val="F26B43"/>
          </p15:clr>
        </p15:guide>
        <p15:guide id="5" pos="1944">
          <p15:clr>
            <a:srgbClr val="F26B43"/>
          </p15:clr>
        </p15:guide>
        <p15:guide id="6" pos="2472">
          <p15:clr>
            <a:srgbClr val="F26B43"/>
          </p15:clr>
        </p15:guide>
        <p15:guide id="7" pos="2592">
          <p15:clr>
            <a:srgbClr val="F26B43"/>
          </p15:clr>
        </p15:guide>
        <p15:guide id="8" pos="3120">
          <p15:clr>
            <a:srgbClr val="F26B43"/>
          </p15:clr>
        </p15:guide>
        <p15:guide id="9" pos="3240">
          <p15:clr>
            <a:srgbClr val="F26B43"/>
          </p15:clr>
        </p15:guide>
        <p15:guide id="10" pos="3792">
          <p15:clr>
            <a:srgbClr val="F26B43"/>
          </p15:clr>
        </p15:guide>
        <p15:guide id="11" pos="3912">
          <p15:clr>
            <a:srgbClr val="F26B43"/>
          </p15:clr>
        </p15:guide>
        <p15:guide id="12" pos="4416">
          <p15:clr>
            <a:srgbClr val="F26B43"/>
          </p15:clr>
        </p15:guide>
        <p15:guide id="13" pos="4560">
          <p15:clr>
            <a:srgbClr val="F26B43"/>
          </p15:clr>
        </p15:guide>
        <p15:guide id="14" pos="5088">
          <p15:clr>
            <a:srgbClr val="F26B43"/>
          </p15:clr>
        </p15:guide>
        <p15:guide id="15" pos="5208">
          <p15:clr>
            <a:srgbClr val="F26B43"/>
          </p15:clr>
        </p15:guide>
        <p15:guide id="16" pos="5736">
          <p15:clr>
            <a:srgbClr val="F26B43"/>
          </p15:clr>
        </p15:guide>
        <p15:guide id="17" pos="5856">
          <p15:clr>
            <a:srgbClr val="F26B43"/>
          </p15:clr>
        </p15:guide>
        <p15:guide id="18" pos="6384">
          <p15:clr>
            <a:srgbClr val="F26B43"/>
          </p15:clr>
        </p15:guide>
        <p15:guide id="19" pos="6504">
          <p15:clr>
            <a:srgbClr val="F26B43"/>
          </p15:clr>
        </p15:guide>
        <p15:guide id="20" pos="7032">
          <p15:clr>
            <a:srgbClr val="F26B43"/>
          </p15:clr>
        </p15:guide>
        <p15:guide id="21" orient="horz" pos="288">
          <p15:clr>
            <a:srgbClr val="F26B43"/>
          </p15:clr>
        </p15:guide>
        <p15:guide id="22" orient="horz" pos="1128">
          <p15:clr>
            <a:srgbClr val="F26B43"/>
          </p15:clr>
        </p15:guide>
        <p15:guide id="23" orient="horz" pos="1248">
          <p15:clr>
            <a:srgbClr val="F26B43"/>
          </p15:clr>
        </p15:guide>
        <p15:guide id="24" orient="horz" pos="2088">
          <p15:clr>
            <a:srgbClr val="F26B43"/>
          </p15:clr>
        </p15:guide>
        <p15:guide id="25" orient="horz" pos="2232">
          <p15:clr>
            <a:srgbClr val="F26B43"/>
          </p15:clr>
        </p15:guide>
        <p15:guide id="26" orient="horz" pos="3048">
          <p15:clr>
            <a:srgbClr val="F26B43"/>
          </p15:clr>
        </p15:guide>
        <p15:guide id="27" orient="horz" pos="3192">
          <p15:clr>
            <a:srgbClr val="F26B43"/>
          </p15:clr>
        </p15:guide>
        <p15:guide id="28" orient="horz" pos="403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audio" Target="../media/audio1.wav"/></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5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hyperlink" Target="http://cd71petanque.net/" TargetMode="Externa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87380" y="1289362"/>
            <a:ext cx="7851648" cy="1995622"/>
          </a:xfrm>
        </p:spPr>
        <p:txBody>
          <a:bodyPr>
            <a:normAutofit fontScale="90000"/>
          </a:bodyPr>
          <a:lstStyle/>
          <a:p>
            <a:pPr algn="ctr"/>
            <a:r>
              <a:rPr lang="fr-FR" dirty="0">
                <a:solidFill>
                  <a:srgbClr val="FF0000"/>
                </a:solidFill>
                <a:latin typeface="Aharoni" panose="02010803020104030203" pitchFamily="2" charset="-79"/>
                <a:cs typeface="Aharoni" panose="02010803020104030203" pitchFamily="2" charset="-79"/>
              </a:rPr>
              <a:t>COMITE DEPARTEMENTAL  DE PETANQUE ET JEU PROVENCAL                                </a:t>
            </a:r>
            <a:br>
              <a:rPr lang="fr-FR" dirty="0">
                <a:solidFill>
                  <a:srgbClr val="FF0000"/>
                </a:solidFill>
                <a:latin typeface="Aharoni" panose="02010803020104030203" pitchFamily="2" charset="-79"/>
                <a:cs typeface="Aharoni" panose="02010803020104030203" pitchFamily="2" charset="-79"/>
              </a:rPr>
            </a:br>
            <a:r>
              <a:rPr lang="fr-FR" dirty="0">
                <a:solidFill>
                  <a:srgbClr val="FF0000"/>
                </a:solidFill>
                <a:latin typeface="Aharoni" panose="02010803020104030203" pitchFamily="2" charset="-79"/>
                <a:cs typeface="Aharoni" panose="02010803020104030203" pitchFamily="2" charset="-79"/>
              </a:rPr>
              <a:t>DE SAONE ET LOIRE         </a:t>
            </a:r>
          </a:p>
        </p:txBody>
      </p:sp>
      <p:sp>
        <p:nvSpPr>
          <p:cNvPr id="3" name="Sous-titre 2"/>
          <p:cNvSpPr>
            <a:spLocks noGrp="1"/>
          </p:cNvSpPr>
          <p:nvPr>
            <p:ph type="subTitle" idx="1"/>
          </p:nvPr>
        </p:nvSpPr>
        <p:spPr>
          <a:xfrm>
            <a:off x="992128" y="2476128"/>
            <a:ext cx="7346900" cy="3861172"/>
          </a:xfrm>
        </p:spPr>
        <p:txBody>
          <a:bodyPr>
            <a:noAutofit/>
          </a:bodyPr>
          <a:lstStyle/>
          <a:p>
            <a:pPr algn="ctr"/>
            <a:r>
              <a:rPr lang="fr-FR" sz="3600" dirty="0"/>
              <a:t> </a:t>
            </a:r>
          </a:p>
          <a:p>
            <a:pPr algn="ctr"/>
            <a:r>
              <a:rPr lang="fr-FR" sz="4400" dirty="0"/>
              <a:t> Assemblée </a:t>
            </a:r>
            <a:r>
              <a:rPr lang="fr-FR" sz="4400" dirty="0">
                <a:latin typeface="Aharoni" panose="02010803020104030203" pitchFamily="2" charset="-79"/>
                <a:cs typeface="Aharoni" panose="02010803020104030203" pitchFamily="2" charset="-79"/>
              </a:rPr>
              <a:t>Générale </a:t>
            </a:r>
            <a:r>
              <a:rPr lang="fr-FR" sz="4400" dirty="0"/>
              <a:t> 2024  </a:t>
            </a:r>
          </a:p>
          <a:p>
            <a:pPr algn="ctr"/>
            <a:r>
              <a:rPr lang="fr-FR" sz="3500" dirty="0"/>
              <a:t>    LE 16 </a:t>
            </a:r>
            <a:r>
              <a:rPr lang="fr-FR" sz="3500" dirty="0">
                <a:latin typeface="Aharoni" panose="02010803020104030203" pitchFamily="2" charset="-79"/>
                <a:cs typeface="Aharoni" panose="02010803020104030203" pitchFamily="2" charset="-79"/>
              </a:rPr>
              <a:t>NOVEMBRE</a:t>
            </a:r>
            <a:r>
              <a:rPr lang="fr-FR" sz="3500" dirty="0"/>
              <a:t> 2024</a:t>
            </a:r>
          </a:p>
          <a:p>
            <a:pPr algn="ctr"/>
            <a:r>
              <a:rPr lang="fr-FR" sz="3500" dirty="0"/>
              <a:t>Chalon-sur-Saône</a:t>
            </a:r>
          </a:p>
          <a:p>
            <a:pPr algn="ctr"/>
            <a:r>
              <a:rPr lang="fr-FR" sz="3500" dirty="0"/>
              <a:t>     14  Heures</a:t>
            </a:r>
          </a:p>
        </p:txBody>
      </p:sp>
    </p:spTree>
    <p:extLst>
      <p:ext uri="{BB962C8B-B14F-4D97-AF65-F5344CB8AC3E}">
        <p14:creationId xmlns:p14="http://schemas.microsoft.com/office/powerpoint/2010/main" val="35715683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087">
        <p159:morph option="byObject"/>
        <p:sndAc>
          <p:stSnd>
            <p:snd r:embed="rId2" name="applause.wav"/>
          </p:stSnd>
        </p:sndAc>
      </p:transition>
    </mc:Choice>
    <mc:Fallback xmlns="">
      <p:transition spd="slow" advTm="2087">
        <p:fade/>
        <p:sndAc>
          <p:stSnd>
            <p:snd r:embed="rId6" name="applause.wav"/>
          </p:stSnd>
        </p:sndAc>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21D5DF-E409-419E-82EB-FA7F853B7775}"/>
              </a:ext>
            </a:extLst>
          </p:cNvPr>
          <p:cNvSpPr>
            <a:spLocks noGrp="1"/>
          </p:cNvSpPr>
          <p:nvPr>
            <p:ph type="title"/>
          </p:nvPr>
        </p:nvSpPr>
        <p:spPr>
          <a:xfrm>
            <a:off x="457200" y="620688"/>
            <a:ext cx="8229600" cy="720080"/>
          </a:xfrm>
        </p:spPr>
        <p:txBody>
          <a:bodyPr>
            <a:noAutofit/>
          </a:bodyPr>
          <a:lstStyle/>
          <a:p>
            <a:pPr algn="ctr"/>
            <a:r>
              <a:rPr lang="fr-FR" sz="2800" b="1" u="sng" dirty="0">
                <a:effectLst/>
                <a:latin typeface="Verdana" panose="020B0604030504040204" pitchFamily="34" charset="0"/>
                <a:ea typeface="Calibri" panose="020F0502020204030204" pitchFamily="34" charset="0"/>
                <a:cs typeface="Times New Roman" panose="02020603050405020304" pitchFamily="18" charset="0"/>
              </a:rPr>
              <a:t>OUVERTURE DE NOTRE 61eme ASSEMBLEE GENERALE du 16 novembre 2024</a:t>
            </a:r>
            <a:endParaRPr lang="fr-FR" sz="2800" dirty="0"/>
          </a:p>
        </p:txBody>
      </p:sp>
      <p:sp>
        <p:nvSpPr>
          <p:cNvPr id="3" name="Espace réservé du contenu 2">
            <a:extLst>
              <a:ext uri="{FF2B5EF4-FFF2-40B4-BE49-F238E27FC236}">
                <a16:creationId xmlns:a16="http://schemas.microsoft.com/office/drawing/2014/main" id="{6B914EB2-1C62-4815-B5C4-E41142FCE482}"/>
              </a:ext>
            </a:extLst>
          </p:cNvPr>
          <p:cNvSpPr>
            <a:spLocks noGrp="1"/>
          </p:cNvSpPr>
          <p:nvPr>
            <p:ph idx="1"/>
          </p:nvPr>
        </p:nvSpPr>
        <p:spPr>
          <a:xfrm>
            <a:off x="457200" y="1268760"/>
            <a:ext cx="8229600" cy="5199856"/>
          </a:xfrm>
        </p:spPr>
        <p:txBody>
          <a:bodyPr>
            <a:normAutofit/>
          </a:bodyPr>
          <a:lstStyle/>
          <a:p>
            <a:pPr marL="0" indent="0">
              <a:lnSpc>
                <a:spcPct val="115000"/>
              </a:lnSpc>
              <a:spcAft>
                <a:spcPts val="1000"/>
              </a:spcAft>
              <a:buNone/>
            </a:pPr>
            <a:endParaRPr lang="fr-FR" sz="1800" i="1" spc="75" dirty="0">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endParaRPr>
          </a:p>
          <a:p>
            <a:pPr marL="0" indent="0">
              <a:buNone/>
            </a:pPr>
            <a:endParaRPr lang="fr-FR" dirty="0"/>
          </a:p>
        </p:txBody>
      </p:sp>
      <p:sp>
        <p:nvSpPr>
          <p:cNvPr id="5" name="ZoneTexte 4">
            <a:extLst>
              <a:ext uri="{FF2B5EF4-FFF2-40B4-BE49-F238E27FC236}">
                <a16:creationId xmlns:a16="http://schemas.microsoft.com/office/drawing/2014/main" id="{7F3BEA18-99D2-7E21-BB3A-FE0D329AB031}"/>
              </a:ext>
            </a:extLst>
          </p:cNvPr>
          <p:cNvSpPr txBox="1"/>
          <p:nvPr/>
        </p:nvSpPr>
        <p:spPr>
          <a:xfrm>
            <a:off x="395536" y="1451181"/>
            <a:ext cx="8424936" cy="4411849"/>
          </a:xfrm>
          <a:prstGeom prst="rect">
            <a:avLst/>
          </a:prstGeom>
          <a:noFill/>
        </p:spPr>
        <p:txBody>
          <a:bodyPr wrap="square">
            <a:spAutoFit/>
          </a:bodyPr>
          <a:lstStyle/>
          <a:p>
            <a:pPr>
              <a:lnSpc>
                <a:spcPct val="115000"/>
              </a:lnSpc>
              <a:spcAft>
                <a:spcPts val="1000"/>
              </a:spcAft>
            </a:pPr>
            <a:r>
              <a:rPr lang="fr-FR" sz="2800" dirty="0">
                <a:effectLst/>
                <a:latin typeface="Abadi" panose="020B0604020104020204" pitchFamily="34" charset="0"/>
                <a:ea typeface="Calibri" panose="020F0502020204030204" pitchFamily="34" charset="0"/>
                <a:cs typeface="Times New Roman" panose="02020603050405020304" pitchFamily="18" charset="0"/>
              </a:rPr>
              <a:t>Je vous souhaite la bienvenue et j’espère que cette Assemblée Générale sera la plus positive possible.</a:t>
            </a:r>
            <a:r>
              <a:rPr lang="fr-FR" sz="2800" i="1" dirty="0">
                <a:solidFill>
                  <a:srgbClr val="000000"/>
                </a:solidFill>
                <a:effectLst/>
                <a:latin typeface="Abadi" panose="020B0604020104020204" pitchFamily="34" charset="0"/>
                <a:ea typeface="Calibri" panose="020F0502020204030204" pitchFamily="34" charset="0"/>
                <a:cs typeface="Times New Roman" panose="02020603050405020304" pitchFamily="18" charset="0"/>
              </a:rPr>
              <a:t> </a:t>
            </a:r>
            <a:r>
              <a:rPr lang="fr-FR" sz="2800" i="1" dirty="0">
                <a:solidFill>
                  <a:srgbClr val="000000"/>
                </a:solidFill>
                <a:effectLst/>
                <a:latin typeface="Abadi" panose="020B0604020104020204" pitchFamily="34" charset="0"/>
                <a:ea typeface="Calibri" panose="020F0502020204030204" pitchFamily="34" charset="0"/>
                <a:cs typeface="Calibri" panose="020F0502020204030204" pitchFamily="34" charset="0"/>
              </a:rPr>
              <a:t>J’accueille tout spécialement :</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2800" dirty="0">
                <a:effectLst/>
                <a:latin typeface="Calibri" panose="020F0502020204030204" pitchFamily="34" charset="0"/>
                <a:ea typeface="Calibri" panose="020F0502020204030204" pitchFamily="34" charset="0"/>
                <a:cs typeface="Times New Roman" panose="02020603050405020304" pitchFamily="18" charset="0"/>
              </a:rPr>
              <a:t>Monsieur Pierre </a:t>
            </a:r>
            <a:r>
              <a:rPr lang="fr-FR" sz="2800" dirty="0" err="1">
                <a:effectLst/>
                <a:latin typeface="Calibri" panose="020F0502020204030204" pitchFamily="34" charset="0"/>
                <a:ea typeface="Calibri" panose="020F0502020204030204" pitchFamily="34" charset="0"/>
                <a:cs typeface="Times New Roman" panose="02020603050405020304" pitchFamily="18" charset="0"/>
              </a:rPr>
              <a:t>Carlot</a:t>
            </a:r>
            <a:r>
              <a:rPr lang="fr-FR" sz="2800" dirty="0">
                <a:effectLst/>
                <a:latin typeface="Calibri" panose="020F0502020204030204" pitchFamily="34" charset="0"/>
                <a:ea typeface="Calibri" panose="020F0502020204030204" pitchFamily="34" charset="0"/>
                <a:cs typeface="Times New Roman" panose="02020603050405020304" pitchFamily="18" charset="0"/>
              </a:rPr>
              <a:t> représentant Mr le Maire De Chalon Sur Saône</a:t>
            </a:r>
          </a:p>
          <a:p>
            <a:pPr>
              <a:lnSpc>
                <a:spcPct val="115000"/>
              </a:lnSpc>
              <a:spcAft>
                <a:spcPts val="1000"/>
              </a:spcAft>
            </a:pPr>
            <a:r>
              <a:rPr lang="fr-FR" sz="2800" dirty="0">
                <a:effectLst/>
                <a:latin typeface="Abadi" panose="020B0604020104020204" pitchFamily="34" charset="0"/>
                <a:ea typeface="Calibri" panose="020F0502020204030204" pitchFamily="34" charset="0"/>
                <a:cs typeface="Times New Roman" panose="02020603050405020304" pitchFamily="18" charset="0"/>
              </a:rPr>
              <a:t>Madame Melin représentante du Grand Chalon.</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2800" dirty="0">
                <a:effectLst/>
                <a:latin typeface="Abadi" panose="020B0604020104020204" pitchFamily="34" charset="0"/>
                <a:ea typeface="Calibri" panose="020F0502020204030204" pitchFamily="34" charset="0"/>
                <a:cs typeface="Times New Roman" panose="02020603050405020304" pitchFamily="18" charset="0"/>
              </a:rPr>
              <a:t>Monsieur </a:t>
            </a:r>
            <a:r>
              <a:rPr lang="fr-FR" sz="2800" dirty="0">
                <a:latin typeface="Abadi" panose="020B0604020104020204" pitchFamily="34" charset="0"/>
                <a:ea typeface="Calibri" panose="020F0502020204030204" pitchFamily="34" charset="0"/>
                <a:cs typeface="Times New Roman" panose="02020603050405020304" pitchFamily="18" charset="0"/>
              </a:rPr>
              <a:t>Bernard </a:t>
            </a:r>
            <a:r>
              <a:rPr lang="fr-FR" sz="2800" dirty="0" err="1">
                <a:latin typeface="Abadi" panose="020B0604020104020204" pitchFamily="34" charset="0"/>
                <a:ea typeface="Calibri" panose="020F0502020204030204" pitchFamily="34" charset="0"/>
                <a:cs typeface="Times New Roman" panose="02020603050405020304" pitchFamily="18" charset="0"/>
              </a:rPr>
              <a:t>Ponceblanc</a:t>
            </a:r>
            <a:r>
              <a:rPr lang="fr-FR" sz="2800" dirty="0">
                <a:effectLst/>
                <a:latin typeface="Abadi" panose="020B0604020104020204" pitchFamily="34" charset="0"/>
                <a:ea typeface="Calibri" panose="020F0502020204030204" pitchFamily="34" charset="0"/>
                <a:cs typeface="Times New Roman" panose="02020603050405020304" pitchFamily="18" charset="0"/>
              </a:rPr>
              <a:t> président du CDOS de Saône et Loire </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87133325"/>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7D62471-847C-494C-8A62-03ACE2964A8C}"/>
              </a:ext>
            </a:extLst>
          </p:cNvPr>
          <p:cNvSpPr>
            <a:spLocks noGrp="1"/>
          </p:cNvSpPr>
          <p:nvPr>
            <p:ph idx="1"/>
          </p:nvPr>
        </p:nvSpPr>
        <p:spPr>
          <a:xfrm>
            <a:off x="251520" y="188640"/>
            <a:ext cx="8568952" cy="6336704"/>
          </a:xfrm>
        </p:spPr>
        <p:txBody>
          <a:bodyPr>
            <a:normAutofit/>
          </a:bodyPr>
          <a:lstStyle/>
          <a:p>
            <a:pPr>
              <a:lnSpc>
                <a:spcPct val="115000"/>
              </a:lnSpc>
              <a:spcAft>
                <a:spcPts val="1000"/>
              </a:spcAft>
            </a:pPr>
            <a:endParaRPr lang="fr-FR" sz="3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
        <p:nvSpPr>
          <p:cNvPr id="4" name="ZoneTexte 3">
            <a:extLst>
              <a:ext uri="{FF2B5EF4-FFF2-40B4-BE49-F238E27FC236}">
                <a16:creationId xmlns:a16="http://schemas.microsoft.com/office/drawing/2014/main" id="{40A37B81-5099-A210-9317-01706ED4DEEB}"/>
              </a:ext>
            </a:extLst>
          </p:cNvPr>
          <p:cNvSpPr txBox="1"/>
          <p:nvPr/>
        </p:nvSpPr>
        <p:spPr>
          <a:xfrm>
            <a:off x="467544" y="358798"/>
            <a:ext cx="8424936" cy="6106608"/>
          </a:xfrm>
          <a:prstGeom prst="rect">
            <a:avLst/>
          </a:prstGeom>
          <a:noFill/>
        </p:spPr>
        <p:txBody>
          <a:bodyPr wrap="square">
            <a:spAutoFit/>
          </a:bodyPr>
          <a:lstStyle/>
          <a:p>
            <a:pPr>
              <a:lnSpc>
                <a:spcPct val="115000"/>
              </a:lnSpc>
              <a:spcAft>
                <a:spcPts val="1000"/>
              </a:spcAft>
            </a:pPr>
            <a:r>
              <a:rPr lang="fr-FR" sz="3200" dirty="0">
                <a:effectLst/>
                <a:latin typeface="Abadi" panose="020B0604020104020204" pitchFamily="34" charset="0"/>
                <a:ea typeface="Calibri" panose="020F0502020204030204" pitchFamily="34" charset="0"/>
                <a:cs typeface="Times New Roman" panose="02020603050405020304" pitchFamily="18" charset="0"/>
              </a:rPr>
              <a:t>Madame Karine Fontaine Présidente du club du Pont de Fer</a:t>
            </a:r>
            <a:endParaRPr lang="fr-FR" sz="3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3200" dirty="0">
                <a:effectLst/>
                <a:latin typeface="Abadi" panose="020B0604020104020204" pitchFamily="34" charset="0"/>
                <a:ea typeface="Calibri" panose="020F0502020204030204" pitchFamily="34" charset="0"/>
                <a:cs typeface="Times New Roman" panose="02020603050405020304" pitchFamily="18" charset="0"/>
              </a:rPr>
              <a:t>Mesdames et Messieurs les présidents de clubs ou leurs représentants</a:t>
            </a:r>
            <a:endParaRPr lang="fr-FR" sz="3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3200" dirty="0">
                <a:effectLst/>
                <a:latin typeface="Abadi" panose="020B0604020104020204" pitchFamily="34" charset="0"/>
                <a:ea typeface="Calibri" panose="020F0502020204030204" pitchFamily="34" charset="0"/>
                <a:cs typeface="Times New Roman" panose="02020603050405020304" pitchFamily="18" charset="0"/>
              </a:rPr>
              <a:t>Mesdames et Messieurs les membres du comité directeur</a:t>
            </a:r>
            <a:r>
              <a:rPr lang="fr-FR" sz="3200" i="1" dirty="0">
                <a:solidFill>
                  <a:srgbClr val="000000"/>
                </a:solidFill>
                <a:effectLst/>
                <a:latin typeface="Abadi" panose="020B0604020104020204" pitchFamily="34" charset="0"/>
                <a:ea typeface="Calibri" panose="020F0502020204030204" pitchFamily="34" charset="0"/>
                <a:cs typeface="Times New Roman" panose="02020603050405020304" pitchFamily="18" charset="0"/>
              </a:rPr>
              <a:t> </a:t>
            </a:r>
            <a:endParaRPr lang="fr-FR" sz="3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3200" i="1" dirty="0">
                <a:solidFill>
                  <a:srgbClr val="000000"/>
                </a:solidFill>
                <a:effectLst/>
                <a:latin typeface="Abadi" panose="020B0604020104020204" pitchFamily="34" charset="0"/>
                <a:ea typeface="Calibri" panose="020F0502020204030204" pitchFamily="34" charset="0"/>
                <a:cs typeface="Times New Roman" panose="02020603050405020304" pitchFamily="18" charset="0"/>
              </a:rPr>
              <a:t>Je sais que vos agendas respectifs sont très chargés, mais chacun a tenu à nous accompagner pour faire le point sur notre comité départemental,</a:t>
            </a:r>
            <a:r>
              <a:rPr lang="fr-FR" sz="3200" i="1" dirty="0">
                <a:effectLst/>
                <a:latin typeface="Abadi" panose="020B0604020104020204" pitchFamily="34" charset="0"/>
                <a:ea typeface="Calibri" panose="020F0502020204030204" pitchFamily="34" charset="0"/>
                <a:cs typeface="Times New Roman" panose="02020603050405020304" pitchFamily="18" charset="0"/>
              </a:rPr>
              <a:t> </a:t>
            </a:r>
            <a:r>
              <a:rPr lang="fr-FR" sz="3200" dirty="0">
                <a:effectLst/>
                <a:latin typeface="Abadi" panose="020B0604020104020204" pitchFamily="34" charset="0"/>
                <a:ea typeface="Calibri" panose="020F0502020204030204" pitchFamily="34" charset="0"/>
                <a:cs typeface="Times New Roman" panose="02020603050405020304" pitchFamily="18" charset="0"/>
              </a:rPr>
              <a:t>je vous en remercie.</a:t>
            </a:r>
            <a:endParaRPr lang="fr-FR"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71765282"/>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C2D6C63-25B4-4A41-BE7D-6D7E5E246ADD}"/>
              </a:ext>
            </a:extLst>
          </p:cNvPr>
          <p:cNvSpPr>
            <a:spLocks noGrp="1"/>
          </p:cNvSpPr>
          <p:nvPr>
            <p:ph idx="1"/>
          </p:nvPr>
        </p:nvSpPr>
        <p:spPr>
          <a:xfrm>
            <a:off x="323528" y="404664"/>
            <a:ext cx="8568952" cy="6264696"/>
          </a:xfrm>
        </p:spPr>
        <p:txBody>
          <a:bodyPr>
            <a:normAutofit lnSpcReduction="10000"/>
          </a:bodyPr>
          <a:lstStyle/>
          <a:p>
            <a:pPr>
              <a:lnSpc>
                <a:spcPct val="115000"/>
              </a:lnSpc>
              <a:spcAft>
                <a:spcPts val="1000"/>
              </a:spcAft>
            </a:pPr>
            <a:r>
              <a:rPr lang="fr-FR" sz="2800" dirty="0">
                <a:effectLst/>
                <a:latin typeface="Abadi" panose="020B0604020104020204" pitchFamily="34" charset="0"/>
                <a:ea typeface="Calibri" panose="020F0502020204030204" pitchFamily="34" charset="0"/>
                <a:cs typeface="Times New Roman" panose="02020603050405020304" pitchFamily="18" charset="0"/>
              </a:rPr>
              <a:t>Mesdames et Messieurs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br>
              <a:rPr lang="fr-FR" sz="2800" i="1" dirty="0">
                <a:effectLst/>
                <a:latin typeface="Abadi" panose="020B0604020104020204" pitchFamily="34" charset="0"/>
                <a:ea typeface="Calibri" panose="020F0502020204030204" pitchFamily="34" charset="0"/>
                <a:cs typeface="Times New Roman" panose="02020603050405020304" pitchFamily="18" charset="0"/>
              </a:rPr>
            </a:br>
            <a:r>
              <a:rPr lang="fr-FR" sz="2800" i="1" dirty="0">
                <a:solidFill>
                  <a:srgbClr val="000000"/>
                </a:solidFill>
                <a:effectLst/>
                <a:latin typeface="Abadi" panose="020B0604020104020204" pitchFamily="34" charset="0"/>
                <a:ea typeface="Calibri" panose="020F0502020204030204" pitchFamily="34" charset="0"/>
                <a:cs typeface="Times New Roman" panose="02020603050405020304" pitchFamily="18" charset="0"/>
              </a:rPr>
              <a:t>C’est pour moi, comme chaque année, un grand plaisir de vous retrouver, et c’est très chaleureusement que j’accueille ici chacun d’entre vous au nom du comité de Saône et Loire. </a:t>
            </a:r>
            <a:br>
              <a:rPr lang="fr-FR" sz="2800" i="1" dirty="0">
                <a:effectLst/>
                <a:latin typeface="Abadi" panose="020B0604020104020204" pitchFamily="34" charset="0"/>
                <a:ea typeface="Calibri" panose="020F0502020204030204" pitchFamily="34" charset="0"/>
                <a:cs typeface="Times New Roman" panose="02020603050405020304" pitchFamily="18" charset="0"/>
              </a:rPr>
            </a:br>
            <a:r>
              <a:rPr lang="fr-FR" sz="2800" i="1" dirty="0">
                <a:solidFill>
                  <a:srgbClr val="000000"/>
                </a:solidFill>
                <a:effectLst/>
                <a:latin typeface="Abadi" panose="020B0604020104020204" pitchFamily="34" charset="0"/>
                <a:ea typeface="Calibri" panose="020F0502020204030204" pitchFamily="34" charset="0"/>
                <a:cs typeface="Times New Roman" panose="02020603050405020304" pitchFamily="18" charset="0"/>
              </a:rPr>
              <a:t>Cette assemblée générale est un de ces moments d’échange autour d’objectifs communs, où nous nous retrouvons tous</a:t>
            </a:r>
          </a:p>
          <a:p>
            <a:pPr marL="0" indent="0" algn="just">
              <a:lnSpc>
                <a:spcPct val="115000"/>
              </a:lnSpc>
              <a:spcAft>
                <a:spcPts val="1000"/>
              </a:spcAft>
              <a:buNone/>
            </a:pPr>
            <a:r>
              <a:rPr lang="fr-FR" sz="2800" i="1" dirty="0">
                <a:solidFill>
                  <a:srgbClr val="000000"/>
                </a:solidFill>
                <a:effectLst/>
                <a:latin typeface="Abadi" panose="020B0604020104020204" pitchFamily="34" charset="0"/>
                <a:ea typeface="Calibri" panose="020F0502020204030204" pitchFamily="34" charset="0"/>
                <a:cs typeface="Times New Roman" panose="02020603050405020304" pitchFamily="18" charset="0"/>
              </a:rPr>
              <a:t>Nous allons faire tous ensemble, l’inventaire des activités pétanques nouvelles ou essentielles qui ont marqué l’année écoulée.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4045164505"/>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C881F1D-23EB-4E63-824D-4A0F1D1F0B80}"/>
              </a:ext>
            </a:extLst>
          </p:cNvPr>
          <p:cNvSpPr>
            <a:spLocks noGrp="1"/>
          </p:cNvSpPr>
          <p:nvPr>
            <p:ph idx="1"/>
          </p:nvPr>
        </p:nvSpPr>
        <p:spPr>
          <a:xfrm>
            <a:off x="323528" y="260648"/>
            <a:ext cx="8430108" cy="6423992"/>
          </a:xfrm>
        </p:spPr>
        <p:txBody>
          <a:bodyPr>
            <a:normAutofit fontScale="92500" lnSpcReduction="10000"/>
          </a:bodyPr>
          <a:lstStyle/>
          <a:p>
            <a:pPr algn="just">
              <a:lnSpc>
                <a:spcPct val="115000"/>
              </a:lnSpc>
              <a:spcAft>
                <a:spcPts val="1000"/>
              </a:spcAft>
            </a:pPr>
            <a:r>
              <a:rPr lang="fr-FR" sz="2800" dirty="0">
                <a:effectLst/>
                <a:latin typeface="Abadi" panose="020B0604020104020204" pitchFamily="34" charset="0"/>
                <a:ea typeface="Calibri" panose="020F0502020204030204" pitchFamily="34" charset="0"/>
                <a:cs typeface="Times New Roman" panose="02020603050405020304" pitchFamily="18" charset="0"/>
              </a:rPr>
              <a:t>Avant de passer la parole à Karine qui nous accueille, le comité ayant redemandé au club du Pont de Fer de nous aider à organiser cette Assemblée Générale, Je vous demande d’avoir une pensée en la mémoire de celles et ceux qui nous ont quittés, qui ont œuvré pendant de longues années pour notre sport à tous les niveaux et à tous vos proches disparus.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2800" dirty="0">
                <a:effectLst/>
                <a:latin typeface="Abadi" panose="020B0604020104020204" pitchFamily="34" charset="0"/>
                <a:ea typeface="Calibri" panose="020F0502020204030204" pitchFamily="34" charset="0"/>
                <a:cs typeface="Times New Roman" panose="02020603050405020304" pitchFamily="18" charset="0"/>
              </a:rPr>
              <a:t>Nous allons observer une minute de silence en leur mémoire.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fr-FR" sz="2800" dirty="0">
                <a:effectLst/>
                <a:latin typeface="Abadi" panose="020B0604020104020204" pitchFamily="34" charset="0"/>
                <a:ea typeface="Calibri" panose="020F0502020204030204" pitchFamily="34" charset="0"/>
                <a:cs typeface="Times New Roman" panose="02020603050405020304" pitchFamily="18" charset="0"/>
              </a:rPr>
              <a:t>                                                                                         				</a:t>
            </a:r>
            <a:r>
              <a:rPr lang="fr-FR" sz="2800" dirty="0">
                <a:effectLst/>
                <a:latin typeface="Calibri" panose="020F0502020204030204" pitchFamily="34" charset="0"/>
                <a:ea typeface="Calibri" panose="020F0502020204030204" pitchFamily="34" charset="0"/>
                <a:cs typeface="Times New Roman" panose="02020603050405020304" pitchFamily="18" charset="0"/>
              </a:rPr>
              <a:t>Le président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fr-FR" sz="2800" dirty="0">
                <a:effectLst/>
                <a:latin typeface="Calibri" panose="020F0502020204030204" pitchFamily="34" charset="0"/>
                <a:ea typeface="Calibri" panose="020F0502020204030204" pitchFamily="34" charset="0"/>
                <a:cs typeface="Times New Roman" panose="02020603050405020304" pitchFamily="18" charset="0"/>
              </a:rPr>
              <a:t>								        						ROBERT DUTRONC</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fr-FR" dirty="0"/>
          </a:p>
        </p:txBody>
      </p:sp>
    </p:spTree>
    <p:extLst>
      <p:ext uri="{BB962C8B-B14F-4D97-AF65-F5344CB8AC3E}">
        <p14:creationId xmlns:p14="http://schemas.microsoft.com/office/powerpoint/2010/main" val="681043547"/>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F997D75-3050-482C-ABA9-D7838D6CBFA2}"/>
              </a:ext>
            </a:extLst>
          </p:cNvPr>
          <p:cNvSpPr>
            <a:spLocks noGrp="1"/>
          </p:cNvSpPr>
          <p:nvPr>
            <p:ph type="title"/>
          </p:nvPr>
        </p:nvSpPr>
        <p:spPr>
          <a:xfrm>
            <a:off x="457200" y="476672"/>
            <a:ext cx="8229600" cy="1143000"/>
          </a:xfrm>
        </p:spPr>
        <p:txBody>
          <a:bodyPr anchor="b">
            <a:noAutofit/>
          </a:bodyPr>
          <a:lstStyle/>
          <a:p>
            <a:pPr algn="ctr">
              <a:lnSpc>
                <a:spcPct val="90000"/>
              </a:lnSpc>
            </a:pPr>
            <a:r>
              <a:rPr lang="fr-FR" sz="3600" dirty="0"/>
              <a:t>Approbation du compte rendu de l’Assemblée Générale</a:t>
            </a:r>
          </a:p>
          <a:p>
            <a:pPr marL="0" indent="0" algn="ctr">
              <a:lnSpc>
                <a:spcPct val="90000"/>
              </a:lnSpc>
              <a:buNone/>
            </a:pPr>
            <a:r>
              <a:rPr lang="fr-FR" sz="3600" dirty="0"/>
              <a:t>  Du 18 Novembre 2023 à  Autun</a:t>
            </a:r>
          </a:p>
        </p:txBody>
      </p:sp>
      <p:pic>
        <p:nvPicPr>
          <p:cNvPr id="5" name="Image 4" descr="Une image contenant texte, habits, personne, drapeau&#10;&#10;Description générée automatiquement">
            <a:extLst>
              <a:ext uri="{FF2B5EF4-FFF2-40B4-BE49-F238E27FC236}">
                <a16:creationId xmlns:a16="http://schemas.microsoft.com/office/drawing/2014/main" id="{A77E3845-AC72-EBFC-4AE9-93CCAE2D33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07" y="2060848"/>
            <a:ext cx="9144000" cy="3988806"/>
          </a:xfrm>
          <a:prstGeom prst="rect">
            <a:avLst/>
          </a:prstGeom>
        </p:spPr>
      </p:pic>
    </p:spTree>
    <p:extLst>
      <p:ext uri="{BB962C8B-B14F-4D97-AF65-F5344CB8AC3E}">
        <p14:creationId xmlns:p14="http://schemas.microsoft.com/office/powerpoint/2010/main" val="3983087549"/>
      </p:ext>
    </p:extLst>
  </p:cSld>
  <p:clrMapOvr>
    <a:masterClrMapping/>
  </p:clrMapOvr>
  <mc:AlternateContent xmlns:mc="http://schemas.openxmlformats.org/markup-compatibility/2006" xmlns:p14="http://schemas.microsoft.com/office/powerpoint/2010/main">
    <mc:Choice Requires="p14">
      <p:transition spd="slow" p14:dur="2500">
        <p:checker dir="vert"/>
      </p:transition>
    </mc:Choice>
    <mc:Fallback xmlns="">
      <p:transition spd="slow">
        <p:checker dir="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274900"/>
            <a:ext cx="8229600" cy="1143000"/>
          </a:xfrm>
        </p:spPr>
        <p:txBody>
          <a:bodyPr>
            <a:noAutofit/>
          </a:bodyPr>
          <a:lstStyle/>
          <a:p>
            <a:pPr algn="ctr"/>
            <a:r>
              <a:rPr lang="fr-FR" sz="5400" dirty="0"/>
              <a:t>ALLOCUTION DU PRESIDENT</a:t>
            </a:r>
          </a:p>
        </p:txBody>
      </p:sp>
      <p:pic>
        <p:nvPicPr>
          <p:cNvPr id="4" name="Image 3" descr="Une image contenant personne, habits, Blazer, vêtements habillés&#10;&#10;Description générée automatiquement">
            <a:extLst>
              <a:ext uri="{FF2B5EF4-FFF2-40B4-BE49-F238E27FC236}">
                <a16:creationId xmlns:a16="http://schemas.microsoft.com/office/drawing/2014/main" id="{CEB25534-ACEC-AF99-1D57-4D41CEBDDD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5146" y="1417900"/>
            <a:ext cx="7593708" cy="536875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wheel spokes="1"/>
      </p:transition>
    </mc:Choice>
    <mc:Fallback xmlns="">
      <p:transition spd="slow">
        <p:wheel spokes="1"/>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A0CFDB5-2D88-4C31-B3D8-93CC1817B8C8}"/>
              </a:ext>
            </a:extLst>
          </p:cNvPr>
          <p:cNvSpPr>
            <a:spLocks noGrp="1"/>
          </p:cNvSpPr>
          <p:nvPr>
            <p:ph idx="1"/>
          </p:nvPr>
        </p:nvSpPr>
        <p:spPr>
          <a:xfrm>
            <a:off x="323528" y="404664"/>
            <a:ext cx="8712968" cy="6264696"/>
          </a:xfrm>
        </p:spPr>
        <p:txBody>
          <a:bodyPr>
            <a:normAutofit lnSpcReduction="10000"/>
          </a:bodyPr>
          <a:lstStyle/>
          <a:p>
            <a:pPr>
              <a:lnSpc>
                <a:spcPct val="115000"/>
              </a:lnSpc>
              <a:spcAft>
                <a:spcPts val="1000"/>
              </a:spcAft>
            </a:pPr>
            <a:r>
              <a:rPr lang="fr-FR" sz="2800" dirty="0">
                <a:effectLst/>
                <a:latin typeface="Calibri" panose="020F0502020204030204" pitchFamily="34" charset="0"/>
                <a:ea typeface="Calibri" panose="020F0502020204030204" pitchFamily="34" charset="0"/>
                <a:cs typeface="Times New Roman" panose="02020603050405020304" pitchFamily="18" charset="0"/>
              </a:rPr>
              <a:t>Monsieur Pierre </a:t>
            </a:r>
            <a:r>
              <a:rPr lang="fr-FR" sz="2800" dirty="0" err="1">
                <a:effectLst/>
                <a:latin typeface="Calibri" panose="020F0502020204030204" pitchFamily="34" charset="0"/>
                <a:ea typeface="Calibri" panose="020F0502020204030204" pitchFamily="34" charset="0"/>
                <a:cs typeface="Times New Roman" panose="02020603050405020304" pitchFamily="18" charset="0"/>
              </a:rPr>
              <a:t>Carlot</a:t>
            </a:r>
            <a:r>
              <a:rPr lang="fr-FR" sz="2800" dirty="0">
                <a:effectLst/>
                <a:latin typeface="Calibri" panose="020F0502020204030204" pitchFamily="34" charset="0"/>
                <a:ea typeface="Calibri" panose="020F0502020204030204" pitchFamily="34" charset="0"/>
                <a:cs typeface="Times New Roman" panose="02020603050405020304" pitchFamily="18" charset="0"/>
              </a:rPr>
              <a:t> représentant Mr le Maire De Chalon Sur Saône</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2800" dirty="0">
                <a:effectLst/>
                <a:latin typeface="Calibri" panose="020F0502020204030204" pitchFamily="34" charset="0"/>
                <a:ea typeface="Calibri" panose="020F0502020204030204" pitchFamily="34" charset="0"/>
                <a:cs typeface="Times New Roman" panose="02020603050405020304" pitchFamily="18" charset="0"/>
              </a:rPr>
              <a:t>Madame la Présidente de la Pétanque du Pont de Fer</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2800" dirty="0">
                <a:effectLst/>
                <a:latin typeface="Calibri" panose="020F0502020204030204" pitchFamily="34" charset="0"/>
                <a:ea typeface="Calibri" panose="020F0502020204030204" pitchFamily="34" charset="0"/>
                <a:cs typeface="Times New Roman" panose="02020603050405020304" pitchFamily="18" charset="0"/>
              </a:rPr>
              <a:t>Madame Dominique Melin</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2800" dirty="0">
                <a:effectLst/>
                <a:latin typeface="Calibri" panose="020F0502020204030204" pitchFamily="34" charset="0"/>
                <a:ea typeface="Calibri" panose="020F0502020204030204" pitchFamily="34" charset="0"/>
                <a:cs typeface="Times New Roman" panose="02020603050405020304" pitchFamily="18" charset="0"/>
              </a:rPr>
              <a:t>Monsieur Bernard </a:t>
            </a:r>
            <a:r>
              <a:rPr lang="fr-FR" sz="2800" dirty="0" err="1">
                <a:effectLst/>
                <a:latin typeface="Calibri" panose="020F0502020204030204" pitchFamily="34" charset="0"/>
                <a:ea typeface="Calibri" panose="020F0502020204030204" pitchFamily="34" charset="0"/>
                <a:cs typeface="Times New Roman" panose="02020603050405020304" pitchFamily="18" charset="0"/>
              </a:rPr>
              <a:t>Ponceblanc</a:t>
            </a:r>
            <a:r>
              <a:rPr lang="fr-FR" sz="2800" dirty="0">
                <a:effectLst/>
                <a:latin typeface="Calibri" panose="020F0502020204030204" pitchFamily="34" charset="0"/>
                <a:ea typeface="Calibri" panose="020F0502020204030204" pitchFamily="34" charset="0"/>
                <a:cs typeface="Times New Roman" panose="02020603050405020304" pitchFamily="18" charset="0"/>
              </a:rPr>
              <a:t>  président du CDOS 71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2800" dirty="0">
                <a:effectLst/>
                <a:latin typeface="Calibri" panose="020F0502020204030204" pitchFamily="34" charset="0"/>
                <a:ea typeface="Calibri" panose="020F0502020204030204" pitchFamily="34" charset="0"/>
                <a:cs typeface="Times New Roman" panose="02020603050405020304" pitchFamily="18" charset="0"/>
              </a:rPr>
              <a:t>Mesdames et Messieurs les présidents et représentants des clubs.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2800" dirty="0">
                <a:effectLst/>
                <a:latin typeface="Calibri" panose="020F0502020204030204" pitchFamily="34" charset="0"/>
                <a:ea typeface="Calibri" panose="020F0502020204030204" pitchFamily="34" charset="0"/>
                <a:cs typeface="Times New Roman" panose="02020603050405020304" pitchFamily="18" charset="0"/>
              </a:rPr>
              <a:t>Mesdames et Messieurs les membres du comité directeur.</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2800" dirty="0">
                <a:effectLst/>
                <a:latin typeface="Calibri" panose="020F0502020204030204" pitchFamily="34" charset="0"/>
                <a:ea typeface="Calibri" panose="020F0502020204030204" pitchFamily="34" charset="0"/>
                <a:cs typeface="Times New Roman" panose="02020603050405020304" pitchFamily="18" charset="0"/>
              </a:rPr>
              <a:t>Mesdames, Messieurs.</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75991427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C78DAD7-2970-4397-BFF8-2AF1E30E7A77}"/>
              </a:ext>
            </a:extLst>
          </p:cNvPr>
          <p:cNvSpPr>
            <a:spLocks noGrp="1"/>
          </p:cNvSpPr>
          <p:nvPr>
            <p:ph idx="1"/>
          </p:nvPr>
        </p:nvSpPr>
        <p:spPr>
          <a:xfrm>
            <a:off x="179512" y="332656"/>
            <a:ext cx="8784976" cy="6336704"/>
          </a:xfrm>
        </p:spPr>
        <p:txBody>
          <a:bodyPr>
            <a:normAutofit fontScale="92500" lnSpcReduction="10000"/>
          </a:bodyPr>
          <a:lstStyle/>
          <a:p>
            <a:pPr>
              <a:lnSpc>
                <a:spcPct val="115000"/>
              </a:lnSpc>
              <a:spcAft>
                <a:spcPts val="1000"/>
              </a:spcAft>
            </a:pPr>
            <a:r>
              <a:rPr lang="fr-FR" sz="3600" dirty="0">
                <a:effectLst/>
                <a:latin typeface="Calibri" panose="020F0502020204030204" pitchFamily="34" charset="0"/>
                <a:ea typeface="Calibri" panose="020F0502020204030204" pitchFamily="34" charset="0"/>
                <a:cs typeface="Times New Roman" panose="02020603050405020304" pitchFamily="18" charset="0"/>
              </a:rPr>
              <a:t>Nous voilà réuni une nouvelle fois pour échanger sur notre discipline, faire le bilan de l’activité de notre comité départemental. Comme toujours nous avons eu des moments de satisfaction et d’autres beaucoup plus difficile</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3600" dirty="0">
                <a:effectLst/>
                <a:latin typeface="Calibri" panose="020F0502020204030204" pitchFamily="34" charset="0"/>
                <a:ea typeface="Calibri" panose="020F0502020204030204" pitchFamily="34" charset="0"/>
                <a:cs typeface="Times New Roman" panose="02020603050405020304" pitchFamily="18" charset="0"/>
              </a:rPr>
              <a:t>L’année 2024 a été une année se terminant sur une bonne note concernant le développement de notre sport, un bon chiffre au niveau des licences, ce qui fait de cette année une des meilleurs depuis le COVID. Et un champion de France Clément Duvernay.</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endParaRPr lang="fr-FR"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193907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87D831E-CB54-40C9-BD00-766DF2967EAC}"/>
              </a:ext>
            </a:extLst>
          </p:cNvPr>
          <p:cNvSpPr>
            <a:spLocks noGrp="1"/>
          </p:cNvSpPr>
          <p:nvPr>
            <p:ph idx="1"/>
          </p:nvPr>
        </p:nvSpPr>
        <p:spPr>
          <a:xfrm>
            <a:off x="251520" y="476672"/>
            <a:ext cx="8640960" cy="6048672"/>
          </a:xfrm>
        </p:spPr>
        <p:txBody>
          <a:bodyPr>
            <a:normAutofit/>
          </a:bodyPr>
          <a:lstStyle/>
          <a:p>
            <a:pPr>
              <a:lnSpc>
                <a:spcPct val="115000"/>
              </a:lnSpc>
              <a:spcAft>
                <a:spcPts val="1000"/>
              </a:spcAft>
            </a:pPr>
            <a:r>
              <a:rPr lang="fr-FR" sz="4000" dirty="0">
                <a:effectLst/>
                <a:latin typeface="Calibri" panose="020F0502020204030204" pitchFamily="34" charset="0"/>
                <a:ea typeface="Calibri" panose="020F0502020204030204" pitchFamily="34" charset="0"/>
                <a:cs typeface="Times New Roman" panose="02020603050405020304" pitchFamily="18" charset="0"/>
              </a:rPr>
              <a:t>La participation à nos compétitions est sans appel championnats : des clubs, départementaux, compétitions féminines, coupe de France </a:t>
            </a:r>
            <a:r>
              <a:rPr lang="fr-FR" sz="4000" dirty="0" err="1">
                <a:effectLst/>
                <a:latin typeface="Calibri" panose="020F0502020204030204" pitchFamily="34" charset="0"/>
                <a:ea typeface="Calibri" panose="020F0502020204030204" pitchFamily="34" charset="0"/>
                <a:cs typeface="Times New Roman" panose="02020603050405020304" pitchFamily="18" charset="0"/>
              </a:rPr>
              <a:t>etc</a:t>
            </a:r>
            <a:r>
              <a:rPr lang="fr-FR" sz="4000" dirty="0">
                <a:effectLst/>
                <a:latin typeface="Calibri" panose="020F0502020204030204" pitchFamily="34" charset="0"/>
                <a:ea typeface="Calibri" panose="020F0502020204030204" pitchFamily="34" charset="0"/>
                <a:cs typeface="Times New Roman" panose="02020603050405020304" pitchFamily="18" charset="0"/>
              </a:rPr>
              <a:t> …la participation est en constante augmentation. Le plus difficile est la mise en place du calendrier, il déborde de compétitions.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5094102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A9C4654-E763-4D68-8C31-E0CA631973C4}"/>
              </a:ext>
            </a:extLst>
          </p:cNvPr>
          <p:cNvSpPr>
            <a:spLocks noGrp="1"/>
          </p:cNvSpPr>
          <p:nvPr>
            <p:ph idx="1"/>
          </p:nvPr>
        </p:nvSpPr>
        <p:spPr>
          <a:xfrm>
            <a:off x="179512" y="260648"/>
            <a:ext cx="8784976" cy="6408712"/>
          </a:xfrm>
        </p:spPr>
        <p:txBody>
          <a:bodyPr>
            <a:normAutofit/>
          </a:bodyPr>
          <a:lstStyle/>
          <a:p>
            <a:pPr algn="just">
              <a:lnSpc>
                <a:spcPct val="115000"/>
              </a:lnSpc>
              <a:spcAft>
                <a:spcPts val="1000"/>
              </a:spcAft>
            </a:pPr>
            <a:r>
              <a:rPr lang="fr-FR" sz="3600" dirty="0">
                <a:effectLst/>
                <a:latin typeface="Calibri" panose="020F0502020204030204" pitchFamily="34" charset="0"/>
                <a:ea typeface="Calibri" panose="020F0502020204030204" pitchFamily="34" charset="0"/>
                <a:cs typeface="Times New Roman" panose="02020603050405020304" pitchFamily="18" charset="0"/>
              </a:rPr>
              <a:t>Chacun veut garder sa date mais à un moment donné il faut trancher et nous faisons des déçus, des clubs qui ne comprennent pas pourquoi on leur demande de changer de journée ou d’annuler leur compétition pour une simple raison ils se trouvent en face d’un régional ou d’une compétition nationale qui sont des compétitions dites protégées. </a:t>
            </a:r>
            <a:endParaRPr lang="fr-FR" dirty="0"/>
          </a:p>
        </p:txBody>
      </p:sp>
    </p:spTree>
    <p:extLst>
      <p:ext uri="{BB962C8B-B14F-4D97-AF65-F5344CB8AC3E}">
        <p14:creationId xmlns:p14="http://schemas.microsoft.com/office/powerpoint/2010/main" val="33938650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42E8721-9FB6-45B3-BD49-C483BE139273}"/>
              </a:ext>
            </a:extLst>
          </p:cNvPr>
          <p:cNvSpPr>
            <a:spLocks noGrp="1"/>
          </p:cNvSpPr>
          <p:nvPr>
            <p:ph idx="1"/>
          </p:nvPr>
        </p:nvSpPr>
        <p:spPr>
          <a:xfrm>
            <a:off x="323528" y="620688"/>
            <a:ext cx="8712968" cy="5184576"/>
          </a:xfrm>
        </p:spPr>
        <p:txBody>
          <a:bodyPr>
            <a:noAutofit/>
          </a:bodyPr>
          <a:lstStyle/>
          <a:p>
            <a:pPr>
              <a:lnSpc>
                <a:spcPct val="115000"/>
              </a:lnSpc>
              <a:spcAft>
                <a:spcPts val="1000"/>
              </a:spcAft>
            </a:pPr>
            <a:r>
              <a:rPr lang="fr-FR" sz="3600" dirty="0">
                <a:effectLst/>
                <a:latin typeface="Calibri" panose="020F0502020204030204" pitchFamily="34" charset="0"/>
                <a:ea typeface="Calibri" panose="020F0502020204030204" pitchFamily="34" charset="0"/>
                <a:cs typeface="Times New Roman" panose="02020603050405020304" pitchFamily="18" charset="0"/>
              </a:rPr>
              <a:t>Mais également si des concours ont lieu sur le même secteur ou dans un rayon de quelques kilomètres le comité prend la sentence de demander à certains clubs de reporter ou d’annuler leur compétition. Nous faisons toujours en sorte que chacun obtienne ce qu’il souhaite. </a:t>
            </a:r>
          </a:p>
          <a:p>
            <a:pPr algn="just">
              <a:lnSpc>
                <a:spcPct val="115000"/>
              </a:lnSpc>
              <a:spcAft>
                <a:spcPts val="1000"/>
              </a:spcAft>
            </a:pPr>
            <a:endParaRPr lang="fr-FR"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13971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299158C-B8B7-4E73-9DA7-DE168DF38DC0}"/>
              </a:ext>
            </a:extLst>
          </p:cNvPr>
          <p:cNvSpPr>
            <a:spLocks noGrp="1"/>
          </p:cNvSpPr>
          <p:nvPr>
            <p:ph idx="1"/>
          </p:nvPr>
        </p:nvSpPr>
        <p:spPr>
          <a:xfrm>
            <a:off x="179512" y="188640"/>
            <a:ext cx="8784976" cy="6408712"/>
          </a:xfrm>
        </p:spPr>
        <p:txBody>
          <a:bodyPr>
            <a:normAutofit/>
          </a:bodyPr>
          <a:lstStyle/>
          <a:p>
            <a:pPr>
              <a:lnSpc>
                <a:spcPct val="115000"/>
              </a:lnSpc>
              <a:spcAft>
                <a:spcPts val="1000"/>
              </a:spcAft>
            </a:pPr>
            <a:r>
              <a:rPr lang="fr-FR" sz="3600" dirty="0">
                <a:effectLst/>
                <a:latin typeface="Calibri" panose="020F0502020204030204" pitchFamily="34" charset="0"/>
                <a:ea typeface="Calibri" panose="020F0502020204030204" pitchFamily="34" charset="0"/>
                <a:cs typeface="Times New Roman" panose="02020603050405020304" pitchFamily="18" charset="0"/>
              </a:rPr>
              <a:t>Chacun d’entre vous doit améliorer l’organisation des championnats clubs.</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r>
              <a:rPr lang="fr-FR" sz="3600" dirty="0">
                <a:effectLst/>
                <a:latin typeface="Calibri" panose="020F0502020204030204" pitchFamily="34" charset="0"/>
                <a:ea typeface="Calibri" panose="020F0502020204030204" pitchFamily="34" charset="0"/>
                <a:cs typeface="Times New Roman" panose="02020603050405020304" pitchFamily="18" charset="0"/>
              </a:rPr>
              <a:t>Déjà prendre des journées pour recevoir les équipes qui composent le groupe, ensuite les coachs ou capitaines ont l’obligation de remplir les feuilles de match correctement sans oublier de noter les résultats et que tout soit lisible et exploitable par le responsable. </a:t>
            </a:r>
            <a:endParaRPr lang="fr-FR" sz="3600" dirty="0"/>
          </a:p>
        </p:txBody>
      </p:sp>
    </p:spTree>
    <p:extLst>
      <p:ext uri="{BB962C8B-B14F-4D97-AF65-F5344CB8AC3E}">
        <p14:creationId xmlns:p14="http://schemas.microsoft.com/office/powerpoint/2010/main" val="300357650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A2ABC59-F189-426A-AAB7-2961B76DD948}"/>
              </a:ext>
            </a:extLst>
          </p:cNvPr>
          <p:cNvSpPr>
            <a:spLocks noGrp="1"/>
          </p:cNvSpPr>
          <p:nvPr>
            <p:ph idx="1"/>
          </p:nvPr>
        </p:nvSpPr>
        <p:spPr>
          <a:xfrm>
            <a:off x="179512" y="260648"/>
            <a:ext cx="8784976" cy="6408712"/>
          </a:xfrm>
        </p:spPr>
        <p:txBody>
          <a:bodyPr>
            <a:normAutofit/>
          </a:bodyPr>
          <a:lstStyle/>
          <a:p>
            <a:pPr algn="just">
              <a:lnSpc>
                <a:spcPct val="115000"/>
              </a:lnSpc>
              <a:spcAft>
                <a:spcPts val="1000"/>
              </a:spcAft>
            </a:pPr>
            <a:r>
              <a:rPr lang="fr-FR" sz="4000" dirty="0">
                <a:effectLst/>
                <a:latin typeface="Calibri" panose="020F0502020204030204" pitchFamily="34" charset="0"/>
                <a:ea typeface="Calibri" panose="020F0502020204030204" pitchFamily="34" charset="0"/>
                <a:cs typeface="Times New Roman" panose="02020603050405020304" pitchFamily="18" charset="0"/>
              </a:rPr>
              <a:t>C’est tellement plus agréable de recevoir une feuille de match bien écrite propre et sans rature. Je rappelle que le club qui reçoit doit obligatoirement faire une feuille de jury.</a:t>
            </a:r>
            <a:endParaRPr lang="fr-FR" sz="3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4000" dirty="0">
                <a:effectLst/>
                <a:latin typeface="Calibri" panose="020F0502020204030204" pitchFamily="34" charset="0"/>
                <a:ea typeface="Calibri" panose="020F0502020204030204" pitchFamily="34" charset="0"/>
                <a:cs typeface="Times New Roman" panose="02020603050405020304" pitchFamily="18" charset="0"/>
              </a:rPr>
              <a:t>Maintenant parlons d’un sujet qui a beaucoup d’importance à nos yeux : les jeunes. Nous avons six écoles de pétanque labellisée pour 2025. </a:t>
            </a:r>
            <a:endParaRPr lang="fr-FR" sz="4000" dirty="0"/>
          </a:p>
        </p:txBody>
      </p:sp>
    </p:spTree>
    <p:extLst>
      <p:ext uri="{BB962C8B-B14F-4D97-AF65-F5344CB8AC3E}">
        <p14:creationId xmlns:p14="http://schemas.microsoft.com/office/powerpoint/2010/main" val="212658173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B3BAFB3-119E-4331-9116-6260032FB568}"/>
              </a:ext>
            </a:extLst>
          </p:cNvPr>
          <p:cNvSpPr>
            <a:spLocks noGrp="1"/>
          </p:cNvSpPr>
          <p:nvPr>
            <p:ph idx="1"/>
          </p:nvPr>
        </p:nvSpPr>
        <p:spPr>
          <a:xfrm>
            <a:off x="251520" y="332656"/>
            <a:ext cx="8502116" cy="6408712"/>
          </a:xfrm>
        </p:spPr>
        <p:txBody>
          <a:bodyPr>
            <a:normAutofit fontScale="92500" lnSpcReduction="10000"/>
          </a:bodyPr>
          <a:lstStyle/>
          <a:p>
            <a:pPr fontAlgn="base">
              <a:lnSpc>
                <a:spcPct val="115000"/>
              </a:lnSpc>
              <a:spcAft>
                <a:spcPts val="1125"/>
              </a:spcAft>
            </a:pPr>
            <a:r>
              <a:rPr lang="fr-FR" sz="4400" dirty="0">
                <a:effectLst/>
                <a:latin typeface="Calibri" panose="020F0502020204030204" pitchFamily="34" charset="0"/>
                <a:ea typeface="Calibri" panose="020F0502020204030204" pitchFamily="34" charset="0"/>
                <a:cs typeface="Times New Roman" panose="02020603050405020304" pitchFamily="18" charset="0"/>
              </a:rPr>
              <a:t>Pour l’instant personne au sein du comité pour prendre en charge cette catégorie de joueurs. Nous n’arrivons pas à engager des équipes dans le championnat des clubs, pépites, sélection départemental et régional. Pour le championnat de Saône et Loire la participation est à peu près correct. </a:t>
            </a:r>
            <a:endParaRPr lang="fr-FR" sz="4400" dirty="0"/>
          </a:p>
        </p:txBody>
      </p:sp>
    </p:spTree>
    <p:extLst>
      <p:ext uri="{BB962C8B-B14F-4D97-AF65-F5344CB8AC3E}">
        <p14:creationId xmlns:p14="http://schemas.microsoft.com/office/powerpoint/2010/main" val="292637288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C4876A6-1A89-4542-AFEF-382FB0CAA521}"/>
              </a:ext>
            </a:extLst>
          </p:cNvPr>
          <p:cNvSpPr>
            <a:spLocks noGrp="1"/>
          </p:cNvSpPr>
          <p:nvPr>
            <p:ph idx="1"/>
          </p:nvPr>
        </p:nvSpPr>
        <p:spPr>
          <a:xfrm>
            <a:off x="323528" y="476672"/>
            <a:ext cx="8394104" cy="5904656"/>
          </a:xfrm>
        </p:spPr>
        <p:txBody>
          <a:bodyPr>
            <a:normAutofit fontScale="92500" lnSpcReduction="10000"/>
          </a:bodyPr>
          <a:lstStyle/>
          <a:p>
            <a:pPr>
              <a:lnSpc>
                <a:spcPct val="115000"/>
              </a:lnSpc>
              <a:spcAft>
                <a:spcPts val="1500"/>
              </a:spcAft>
            </a:pPr>
            <a:r>
              <a:rPr lang="fr-FR" sz="4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Nous avons des jeunes qui participent au centre régional d’entrainement joueuses et joueurs de Saint Marcel. Pour nos représentants à la compétition des pépites les résultats sont là. </a:t>
            </a:r>
            <a:r>
              <a:rPr lang="fr-FR" sz="4000" dirty="0">
                <a:solidFill>
                  <a:srgbClr val="333333"/>
                </a:solidFill>
                <a:effectLst/>
                <a:latin typeface="Helvetica" panose="020B0604020202020204" pitchFamily="34" charset="0"/>
                <a:ea typeface="Times New Roman" panose="02020603050405020304" pitchFamily="18" charset="0"/>
                <a:cs typeface="Times New Roman" panose="02020603050405020304" pitchFamily="18" charset="0"/>
              </a:rPr>
              <a:t>Concernant le défi </a:t>
            </a:r>
            <a:r>
              <a:rPr lang="fr-FR" sz="4000" dirty="0" err="1">
                <a:solidFill>
                  <a:srgbClr val="333333"/>
                </a:solidFill>
                <a:effectLst/>
                <a:latin typeface="Helvetica" panose="020B0604020202020204" pitchFamily="34" charset="0"/>
                <a:ea typeface="Times New Roman" panose="02020603050405020304" pitchFamily="18" charset="0"/>
                <a:cs typeface="Times New Roman" panose="02020603050405020304" pitchFamily="18" charset="0"/>
              </a:rPr>
              <a:t>Tir-Point</a:t>
            </a:r>
            <a:r>
              <a:rPr lang="fr-FR" sz="4000" dirty="0">
                <a:solidFill>
                  <a:srgbClr val="333333"/>
                </a:solidFill>
                <a:effectLst/>
                <a:latin typeface="Helvetica" panose="020B0604020202020204" pitchFamily="34" charset="0"/>
                <a:ea typeface="Times New Roman" panose="02020603050405020304" pitchFamily="18" charset="0"/>
                <a:cs typeface="Times New Roman" panose="02020603050405020304" pitchFamily="18" charset="0"/>
              </a:rPr>
              <a:t>, là aussi la BFC a été très performante ! Au classement par équipes, nous avons terminé 2</a:t>
            </a:r>
            <a:r>
              <a:rPr lang="fr-FR" sz="4000" baseline="30000" dirty="0">
                <a:solidFill>
                  <a:srgbClr val="333333"/>
                </a:solidFill>
                <a:effectLst/>
                <a:latin typeface="Helvetica" panose="020B0604020202020204" pitchFamily="34" charset="0"/>
                <a:ea typeface="Times New Roman" panose="02020603050405020304" pitchFamily="18" charset="0"/>
                <a:cs typeface="Times New Roman" panose="02020603050405020304" pitchFamily="18" charset="0"/>
              </a:rPr>
              <a:t>ème</a:t>
            </a:r>
            <a:r>
              <a:rPr lang="fr-FR" sz="4000" dirty="0">
                <a:solidFill>
                  <a:srgbClr val="333333"/>
                </a:solidFill>
                <a:effectLst/>
                <a:latin typeface="Helvetica" panose="020B0604020202020204" pitchFamily="34" charset="0"/>
                <a:ea typeface="Times New Roman" panose="02020603050405020304" pitchFamily="18" charset="0"/>
                <a:cs typeface="Times New Roman" panose="02020603050405020304" pitchFamily="18" charset="0"/>
              </a:rPr>
              <a:t>, à seulement 4 points d’AURA.</a:t>
            </a:r>
            <a:endParaRPr lang="fr-FR" sz="3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endParaRPr lang="fr-FR"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291916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CFDAFD3-5CEA-4BA0-B0F9-E28097EA2092}"/>
              </a:ext>
            </a:extLst>
          </p:cNvPr>
          <p:cNvSpPr>
            <a:spLocks noGrp="1"/>
          </p:cNvSpPr>
          <p:nvPr>
            <p:ph idx="1"/>
          </p:nvPr>
        </p:nvSpPr>
        <p:spPr>
          <a:xfrm>
            <a:off x="248934" y="584684"/>
            <a:ext cx="8646132" cy="5688632"/>
          </a:xfrm>
        </p:spPr>
        <p:txBody>
          <a:bodyPr>
            <a:noAutofit/>
          </a:bodyPr>
          <a:lstStyle/>
          <a:p>
            <a:pPr>
              <a:lnSpc>
                <a:spcPct val="115000"/>
              </a:lnSpc>
              <a:spcAft>
                <a:spcPts val="1500"/>
              </a:spcAft>
            </a:pPr>
            <a:r>
              <a:rPr lang="fr-FR" sz="3200" dirty="0">
                <a:solidFill>
                  <a:srgbClr val="333333"/>
                </a:solidFill>
                <a:effectLst/>
                <a:latin typeface="Helvetica" panose="020B0604020202020204" pitchFamily="34" charset="0"/>
                <a:ea typeface="Times New Roman" panose="02020603050405020304" pitchFamily="18" charset="0"/>
                <a:cs typeface="Times New Roman" panose="02020603050405020304" pitchFamily="18" charset="0"/>
              </a:rPr>
              <a:t>3 joueurs se sont qualifiés pour les finales, Enzo Chaussin a remporté le défi-tir en cadet, tandis que Titouan Deschamps et Samuel Chevalier ont fini à la 3</a:t>
            </a:r>
            <a:r>
              <a:rPr lang="fr-FR" sz="3200" baseline="30000" dirty="0">
                <a:solidFill>
                  <a:srgbClr val="333333"/>
                </a:solidFill>
                <a:effectLst/>
                <a:latin typeface="Helvetica" panose="020B0604020202020204" pitchFamily="34" charset="0"/>
                <a:ea typeface="Times New Roman" panose="02020603050405020304" pitchFamily="18" charset="0"/>
                <a:cs typeface="Times New Roman" panose="02020603050405020304" pitchFamily="18" charset="0"/>
              </a:rPr>
              <a:t>ème</a:t>
            </a:r>
            <a:r>
              <a:rPr lang="fr-FR" sz="3200" dirty="0">
                <a:solidFill>
                  <a:srgbClr val="333333"/>
                </a:solidFill>
                <a:effectLst/>
                <a:latin typeface="Helvetica" panose="020B0604020202020204" pitchFamily="34" charset="0"/>
                <a:ea typeface="Times New Roman" panose="02020603050405020304" pitchFamily="18" charset="0"/>
                <a:cs typeface="Times New Roman" panose="02020603050405020304" pitchFamily="18" charset="0"/>
              </a:rPr>
              <a:t> place </a:t>
            </a:r>
            <a:r>
              <a:rPr lang="fr-FR" sz="3200" dirty="0">
                <a:solidFill>
                  <a:srgbClr val="333333"/>
                </a:solidFill>
                <a:effectLst/>
                <a:latin typeface="Wingdings" panose="05000000000000000000" pitchFamily="2" charset="2"/>
                <a:ea typeface="Times New Roman" panose="02020603050405020304" pitchFamily="18" charset="0"/>
                <a:cs typeface="Helvetica" panose="020B0604020202020204" pitchFamily="34" charset="0"/>
              </a:rPr>
              <a:t>à</a:t>
            </a:r>
            <a:r>
              <a:rPr lang="fr-FR" sz="3200" dirty="0">
                <a:solidFill>
                  <a:srgbClr val="333333"/>
                </a:solidFill>
                <a:effectLst/>
                <a:latin typeface="Helvetica" panose="020B0604020202020204" pitchFamily="34" charset="0"/>
                <a:ea typeface="Times New Roman" panose="02020603050405020304" pitchFamily="18" charset="0"/>
                <a:cs typeface="Times New Roman" panose="02020603050405020304" pitchFamily="18" charset="0"/>
              </a:rPr>
              <a:t> pour info, nous étions la seule région à avoir 3 jeunes en finale.</a:t>
            </a:r>
            <a:endParaRPr lang="fr-FR" sz="3200" dirty="0">
              <a:effectLst/>
              <a:latin typeface="Calibri" panose="020F0502020204030204" pitchFamily="34" charset="0"/>
              <a:ea typeface="Calibri" panose="020F0502020204030204" pitchFamily="34" charset="0"/>
              <a:cs typeface="Times New Roman" panose="02020603050405020304" pitchFamily="18" charset="0"/>
            </a:endParaRPr>
          </a:p>
          <a:p>
            <a:r>
              <a:rPr lang="fr-FR" sz="3200" dirty="0">
                <a:solidFill>
                  <a:srgbClr val="333333"/>
                </a:solidFill>
                <a:effectLst/>
                <a:latin typeface="Calibri" panose="020F0502020204030204" pitchFamily="34" charset="0"/>
                <a:ea typeface="Calibri" panose="020F0502020204030204" pitchFamily="34" charset="0"/>
              </a:rPr>
              <a:t>Au classement des parties (22 parties au total), la BFC a terminé à une belle 5</a:t>
            </a:r>
            <a:r>
              <a:rPr lang="fr-FR" sz="3200" baseline="30000" dirty="0">
                <a:solidFill>
                  <a:srgbClr val="333333"/>
                </a:solidFill>
                <a:effectLst/>
                <a:latin typeface="Calibri" panose="020F0502020204030204" pitchFamily="34" charset="0"/>
                <a:ea typeface="Calibri" panose="020F0502020204030204" pitchFamily="34" charset="0"/>
              </a:rPr>
              <a:t>ème</a:t>
            </a:r>
            <a:r>
              <a:rPr lang="fr-FR" sz="3200" dirty="0">
                <a:solidFill>
                  <a:srgbClr val="333333"/>
                </a:solidFill>
                <a:effectLst/>
                <a:latin typeface="Calibri" panose="020F0502020204030204" pitchFamily="34" charset="0"/>
                <a:ea typeface="Calibri" panose="020F0502020204030204" pitchFamily="34" charset="0"/>
              </a:rPr>
              <a:t> place, derrière PACA, Normandie, Aura et Grand Est. </a:t>
            </a:r>
            <a:endParaRPr lang="fr-FR"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5827426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3D81FD2-1468-4488-9397-78ED104CE59A}"/>
              </a:ext>
            </a:extLst>
          </p:cNvPr>
          <p:cNvSpPr>
            <a:spLocks noGrp="1"/>
          </p:cNvSpPr>
          <p:nvPr>
            <p:ph idx="1"/>
          </p:nvPr>
        </p:nvSpPr>
        <p:spPr>
          <a:xfrm>
            <a:off x="143508" y="152636"/>
            <a:ext cx="8856984" cy="6552728"/>
          </a:xfrm>
        </p:spPr>
        <p:txBody>
          <a:bodyPr>
            <a:normAutofit lnSpcReduction="10000"/>
          </a:bodyPr>
          <a:lstStyle/>
          <a:p>
            <a:pPr>
              <a:lnSpc>
                <a:spcPct val="115000"/>
              </a:lnSpc>
              <a:spcAft>
                <a:spcPts val="1500"/>
              </a:spcAft>
            </a:pPr>
            <a:r>
              <a:rPr lang="fr-FR" sz="36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Pour notre 1</a:t>
            </a:r>
            <a:r>
              <a:rPr lang="fr-FR" sz="3600" baseline="300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ère</a:t>
            </a:r>
            <a:r>
              <a:rPr lang="fr-FR" sz="36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 participation en tant que CRE, c’est un très beau résultat car vous le saviez, nous partons avec un peu de retard sur les autres régions, qui ont un CRE depuis 3, 4 ans.</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3600" dirty="0">
                <a:solidFill>
                  <a:srgbClr val="333333"/>
                </a:solidFill>
                <a:effectLst/>
                <a:latin typeface="Calibri" panose="020F0502020204030204" pitchFamily="34" charset="0"/>
                <a:ea typeface="Calibri" panose="020F0502020204030204" pitchFamily="34" charset="0"/>
              </a:rPr>
              <a:t>Le comité fournira des efforts mais attention nous voulons un retour. Beaucoup d’entre vous ont le bon slogan les jeunes sont l’avenir de la pétanque mais ceci n’est pas suivi d’effets aux sélections à Macon pas un jeune de Saône et Loire</a:t>
            </a:r>
            <a:endParaRPr lang="fr-FR" sz="3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3260777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B8BCA88-D39A-4222-8E0E-426462C561A6}"/>
              </a:ext>
            </a:extLst>
          </p:cNvPr>
          <p:cNvSpPr>
            <a:spLocks noGrp="1"/>
          </p:cNvSpPr>
          <p:nvPr>
            <p:ph idx="1"/>
          </p:nvPr>
        </p:nvSpPr>
        <p:spPr>
          <a:xfrm>
            <a:off x="230932" y="836712"/>
            <a:ext cx="8682136" cy="5184576"/>
          </a:xfrm>
        </p:spPr>
        <p:txBody>
          <a:bodyPr>
            <a:normAutofit/>
          </a:bodyPr>
          <a:lstStyle/>
          <a:p>
            <a:pPr algn="just">
              <a:lnSpc>
                <a:spcPct val="115000"/>
              </a:lnSpc>
              <a:spcAft>
                <a:spcPts val="1500"/>
              </a:spcAft>
            </a:pPr>
            <a:r>
              <a:rPr lang="fr-FR" sz="36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Il faudra prendre en charge les jeunes et l’engagement des éducateurs est important le comité suivra de très près les résultats.</a:t>
            </a:r>
            <a:endParaRPr lang="fr-FR" sz="3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3600" dirty="0">
                <a:solidFill>
                  <a:srgbClr val="333333"/>
                </a:solidFill>
                <a:effectLst/>
                <a:latin typeface="Calibri" panose="020F0502020204030204" pitchFamily="34" charset="0"/>
                <a:ea typeface="Calibri" panose="020F0502020204030204" pitchFamily="34" charset="0"/>
              </a:rPr>
              <a:t>Les championnats de Saône et Loire ont connu leur succès habituel. Nous avons fait des contrôles d’alcoolémie certains ont quitté la compétition plus tôt que prévu. </a:t>
            </a:r>
            <a:endParaRPr lang="fr-FR" dirty="0"/>
          </a:p>
        </p:txBody>
      </p:sp>
    </p:spTree>
    <p:extLst>
      <p:ext uri="{BB962C8B-B14F-4D97-AF65-F5344CB8AC3E}">
        <p14:creationId xmlns:p14="http://schemas.microsoft.com/office/powerpoint/2010/main" val="35465768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4596732-EEE8-432B-929E-49D6D9150E56}"/>
              </a:ext>
            </a:extLst>
          </p:cNvPr>
          <p:cNvSpPr>
            <a:spLocks noGrp="1"/>
          </p:cNvSpPr>
          <p:nvPr>
            <p:ph idx="1"/>
          </p:nvPr>
        </p:nvSpPr>
        <p:spPr>
          <a:xfrm>
            <a:off x="287524" y="764704"/>
            <a:ext cx="8568952" cy="5328592"/>
          </a:xfrm>
        </p:spPr>
        <p:txBody>
          <a:bodyPr>
            <a:normAutofit/>
          </a:bodyPr>
          <a:lstStyle/>
          <a:p>
            <a:pPr algn="just"/>
            <a:r>
              <a:rPr lang="fr-FR" sz="4000" dirty="0">
                <a:solidFill>
                  <a:srgbClr val="333333"/>
                </a:solidFill>
                <a:effectLst/>
                <a:latin typeface="Calibri" panose="020F0502020204030204" pitchFamily="34" charset="0"/>
                <a:ea typeface="Calibri" panose="020F0502020204030204" pitchFamily="34" charset="0"/>
              </a:rPr>
              <a:t>Nous continuerons</a:t>
            </a:r>
            <a:r>
              <a:rPr lang="fr-FR" sz="4000" dirty="0">
                <a:solidFill>
                  <a:srgbClr val="333333"/>
                </a:solidFill>
                <a:effectLst/>
                <a:latin typeface="Helvetica" panose="020B0604020202020204" pitchFamily="34" charset="0"/>
                <a:ea typeface="Calibri" panose="020F0502020204030204" pitchFamily="34" charset="0"/>
              </a:rPr>
              <a:t> </a:t>
            </a:r>
            <a:r>
              <a:rPr lang="fr-FR" sz="4000" dirty="0">
                <a:solidFill>
                  <a:srgbClr val="333333"/>
                </a:solidFill>
                <a:effectLst/>
                <a:latin typeface="Calibri" panose="020F0502020204030204" pitchFamily="34" charset="0"/>
                <a:ea typeface="Calibri" panose="020F0502020204030204" pitchFamily="34" charset="0"/>
              </a:rPr>
              <a:t>ses contrôles et nous les étendrons aux régionaux et nationaux nous faisons la chasse à l’alcool fort sur les</a:t>
            </a:r>
            <a:r>
              <a:rPr lang="fr-FR" sz="4000" dirty="0">
                <a:solidFill>
                  <a:srgbClr val="333333"/>
                </a:solidFill>
                <a:effectLst/>
                <a:latin typeface="Helvetica" panose="020B0604020202020204" pitchFamily="34" charset="0"/>
                <a:ea typeface="Calibri" panose="020F0502020204030204" pitchFamily="34" charset="0"/>
              </a:rPr>
              <a:t> </a:t>
            </a:r>
            <a:r>
              <a:rPr lang="fr-FR" sz="4000" dirty="0">
                <a:solidFill>
                  <a:srgbClr val="333333"/>
                </a:solidFill>
                <a:effectLst/>
                <a:latin typeface="Calibri" panose="020F0502020204030204" pitchFamily="34" charset="0"/>
                <a:ea typeface="Calibri" panose="020F0502020204030204" pitchFamily="34" charset="0"/>
              </a:rPr>
              <a:t>compétitions mais il faut que chacun comprenne soit ils viennent pour le sport, soit pour s’alcooliser dans le deuxième cas ils ne sont pas au bon endroit.</a:t>
            </a:r>
            <a:endParaRPr lang="fr-FR" sz="4000" dirty="0"/>
          </a:p>
        </p:txBody>
      </p:sp>
    </p:spTree>
    <p:extLst>
      <p:ext uri="{BB962C8B-B14F-4D97-AF65-F5344CB8AC3E}">
        <p14:creationId xmlns:p14="http://schemas.microsoft.com/office/powerpoint/2010/main" val="2511636255"/>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A77A143-2045-4AE6-A032-2DEF4A49EB66}"/>
              </a:ext>
            </a:extLst>
          </p:cNvPr>
          <p:cNvSpPr>
            <a:spLocks noGrp="1"/>
          </p:cNvSpPr>
          <p:nvPr>
            <p:ph idx="1"/>
          </p:nvPr>
        </p:nvSpPr>
        <p:spPr>
          <a:xfrm>
            <a:off x="107504" y="116632"/>
            <a:ext cx="8579296" cy="6264696"/>
          </a:xfrm>
        </p:spPr>
        <p:txBody>
          <a:bodyPr>
            <a:normAutofit/>
          </a:bodyPr>
          <a:lstStyle/>
          <a:p>
            <a:pPr algn="just">
              <a:lnSpc>
                <a:spcPct val="115000"/>
              </a:lnSpc>
              <a:spcAft>
                <a:spcPts val="1000"/>
              </a:spcAft>
            </a:pPr>
            <a:r>
              <a:rPr lang="fr-FR" sz="4000" dirty="0">
                <a:solidFill>
                  <a:srgbClr val="333333"/>
                </a:solidFill>
                <a:effectLst/>
                <a:latin typeface="Calibri" panose="020F0502020204030204" pitchFamily="34" charset="0"/>
                <a:ea typeface="Calibri" panose="020F0502020204030204" pitchFamily="34" charset="0"/>
              </a:rPr>
              <a:t>Nous devons appliquer le règlement fédéral et le comité ne comprend pas les joueurs qui veulent faire du zèle en venant sur une compétition avec des pantalons qui sont interdits par exemple et à la suite de l’intervention de l’arbitre ils courent chercher la tenue correcte dans leur voiture. </a:t>
            </a:r>
            <a:endParaRPr lang="fr-FR" dirty="0"/>
          </a:p>
        </p:txBody>
      </p:sp>
    </p:spTree>
    <p:extLst>
      <p:ext uri="{BB962C8B-B14F-4D97-AF65-F5344CB8AC3E}">
        <p14:creationId xmlns:p14="http://schemas.microsoft.com/office/powerpoint/2010/main" val="650004880"/>
      </p:ext>
    </p:extLst>
  </p:cSld>
  <p:clrMapOvr>
    <a:masterClrMapping/>
  </p:clrMapOvr>
  <p:transition spd="med">
    <p:pull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794484E-BDCB-471C-835F-4C1038F8C7A7}"/>
              </a:ext>
            </a:extLst>
          </p:cNvPr>
          <p:cNvSpPr>
            <a:spLocks noGrp="1"/>
          </p:cNvSpPr>
          <p:nvPr>
            <p:ph idx="1"/>
          </p:nvPr>
        </p:nvSpPr>
        <p:spPr>
          <a:xfrm>
            <a:off x="179512" y="116632"/>
            <a:ext cx="8568952" cy="6264696"/>
          </a:xfrm>
        </p:spPr>
        <p:txBody>
          <a:bodyPr>
            <a:normAutofit fontScale="92500"/>
          </a:bodyPr>
          <a:lstStyle/>
          <a:p>
            <a:pPr algn="just">
              <a:lnSpc>
                <a:spcPct val="115000"/>
              </a:lnSpc>
              <a:spcAft>
                <a:spcPts val="1500"/>
              </a:spcAft>
            </a:pPr>
            <a:r>
              <a:rPr lang="fr-FR" sz="40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Ceci est tout simplement pour chercher l’embrouille, si ce sont plusieurs fois les mêmes joueurs, nous demanderons aux arbitres de faire un rapport et mettrons la commission de discipline en route.</a:t>
            </a:r>
            <a:endParaRPr lang="fr-FR" sz="3200" dirty="0">
              <a:effectLst/>
              <a:latin typeface="Calibri" panose="020F0502020204030204" pitchFamily="34" charset="0"/>
              <a:ea typeface="Calibri" panose="020F0502020204030204" pitchFamily="34" charset="0"/>
              <a:cs typeface="Times New Roman" panose="02020603050405020304" pitchFamily="18" charset="0"/>
            </a:endParaRPr>
          </a:p>
          <a:p>
            <a:r>
              <a:rPr lang="fr-FR" sz="4000" dirty="0">
                <a:solidFill>
                  <a:srgbClr val="333333"/>
                </a:solidFill>
                <a:effectLst/>
                <a:latin typeface="Calibri" panose="020F0502020204030204" pitchFamily="34" charset="0"/>
                <a:ea typeface="Calibri" panose="020F0502020204030204" pitchFamily="34" charset="0"/>
              </a:rPr>
              <a:t>Saluons les bonnes performances de nos joueurs dans les différentes compétitions départementales, régionales, et nationales.</a:t>
            </a:r>
            <a:endParaRPr lang="fr-FR" dirty="0"/>
          </a:p>
        </p:txBody>
      </p:sp>
    </p:spTree>
    <p:extLst>
      <p:ext uri="{BB962C8B-B14F-4D97-AF65-F5344CB8AC3E}">
        <p14:creationId xmlns:p14="http://schemas.microsoft.com/office/powerpoint/2010/main" val="400544310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B0D72D7-DCD3-4FDE-901D-0F410683265C}"/>
              </a:ext>
            </a:extLst>
          </p:cNvPr>
          <p:cNvSpPr>
            <a:spLocks noGrp="1"/>
          </p:cNvSpPr>
          <p:nvPr>
            <p:ph idx="1"/>
          </p:nvPr>
        </p:nvSpPr>
        <p:spPr>
          <a:xfrm>
            <a:off x="251520" y="584684"/>
            <a:ext cx="8496944" cy="5688632"/>
          </a:xfrm>
        </p:spPr>
        <p:txBody>
          <a:bodyPr>
            <a:normAutofit/>
          </a:bodyPr>
          <a:lstStyle/>
          <a:p>
            <a:pPr algn="just">
              <a:lnSpc>
                <a:spcPct val="115000"/>
              </a:lnSpc>
              <a:spcAft>
                <a:spcPts val="1000"/>
              </a:spcAft>
            </a:pPr>
            <a:r>
              <a:rPr lang="fr-FR" sz="4000" dirty="0">
                <a:solidFill>
                  <a:srgbClr val="333333"/>
                </a:solidFill>
                <a:effectLst/>
                <a:latin typeface="Calibri" panose="020F0502020204030204" pitchFamily="34" charset="0"/>
                <a:ea typeface="Calibri" panose="020F0502020204030204" pitchFamily="34" charset="0"/>
              </a:rPr>
              <a:t>Je laisse le soin au secrétaire général de vous donner les résultats sportifs. Je me contente de vous parler de notre champion de France en individuel Clément Duvernay belle performance mais malheureusement pour nous il a décidé de nous quitter.</a:t>
            </a:r>
            <a:endParaRPr lang="fr-FR" sz="4000" dirty="0"/>
          </a:p>
        </p:txBody>
      </p:sp>
    </p:spTree>
    <p:extLst>
      <p:ext uri="{BB962C8B-B14F-4D97-AF65-F5344CB8AC3E}">
        <p14:creationId xmlns:p14="http://schemas.microsoft.com/office/powerpoint/2010/main" val="192685186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EA6ED20-C950-4CF9-89AA-08E96C9DD175}"/>
              </a:ext>
            </a:extLst>
          </p:cNvPr>
          <p:cNvSpPr>
            <a:spLocks noGrp="1"/>
          </p:cNvSpPr>
          <p:nvPr>
            <p:ph idx="1"/>
          </p:nvPr>
        </p:nvSpPr>
        <p:spPr>
          <a:xfrm>
            <a:off x="179512" y="188640"/>
            <a:ext cx="8507288" cy="6264696"/>
          </a:xfrm>
        </p:spPr>
        <p:txBody>
          <a:bodyPr>
            <a:normAutofit fontScale="92500" lnSpcReduction="10000"/>
          </a:bodyPr>
          <a:lstStyle/>
          <a:p>
            <a:pPr algn="just">
              <a:lnSpc>
                <a:spcPct val="115000"/>
              </a:lnSpc>
              <a:spcAft>
                <a:spcPts val="1500"/>
              </a:spcAft>
            </a:pPr>
            <a:r>
              <a:rPr lang="fr-FR" sz="44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La formation va tenir une place importante dans l’avenir. Déjà à ce jour nous avons une participation importante de candidat arbitre ou éducateur. Mais la fédération prévoit de faire des petites sessions pour les dirigeants de club. Formation gratuite et qui servira à aider les dirigeants dans leur tâches quotidiennes.</a:t>
            </a:r>
            <a:endParaRPr lang="fr-FR"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8894329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EA6ED20-C950-4CF9-89AA-08E96C9DD175}"/>
              </a:ext>
            </a:extLst>
          </p:cNvPr>
          <p:cNvSpPr>
            <a:spLocks noGrp="1"/>
          </p:cNvSpPr>
          <p:nvPr>
            <p:ph idx="1"/>
          </p:nvPr>
        </p:nvSpPr>
        <p:spPr>
          <a:xfrm>
            <a:off x="107504" y="116632"/>
            <a:ext cx="8856984" cy="6336704"/>
          </a:xfrm>
        </p:spPr>
        <p:txBody>
          <a:bodyPr>
            <a:normAutofit fontScale="92500" lnSpcReduction="10000"/>
          </a:bodyPr>
          <a:lstStyle/>
          <a:p>
            <a:pPr algn="just">
              <a:lnSpc>
                <a:spcPct val="115000"/>
              </a:lnSpc>
              <a:spcAft>
                <a:spcPts val="1000"/>
              </a:spcAft>
            </a:pPr>
            <a:r>
              <a:rPr lang="fr-FR" sz="4000" dirty="0">
                <a:solidFill>
                  <a:srgbClr val="333333"/>
                </a:solidFill>
                <a:effectLst/>
                <a:latin typeface="Calibri" panose="020F0502020204030204" pitchFamily="34" charset="0"/>
                <a:ea typeface="Calibri" panose="020F0502020204030204" pitchFamily="34" charset="0"/>
              </a:rPr>
              <a:t>Je ne peux passer sous silence cette fin d’année qui a vu des changements importants au sein de notre fédération. Les membres de la fédération seront élus sur liste et la tête de liste sera le président. Ce sont vous les clubs qui ont la responsabilité de voter les futurs membres de notre fédération. Les comités voteront également à hauteur de 50% des voix et 50% pour les clubs. </a:t>
            </a:r>
            <a:endParaRPr lang="fr-FR" dirty="0"/>
          </a:p>
        </p:txBody>
      </p:sp>
    </p:spTree>
    <p:extLst>
      <p:ext uri="{BB962C8B-B14F-4D97-AF65-F5344CB8AC3E}">
        <p14:creationId xmlns:p14="http://schemas.microsoft.com/office/powerpoint/2010/main" val="32122130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EA6ED20-C950-4CF9-89AA-08E96C9DD175}"/>
              </a:ext>
            </a:extLst>
          </p:cNvPr>
          <p:cNvSpPr>
            <a:spLocks noGrp="1"/>
          </p:cNvSpPr>
          <p:nvPr>
            <p:ph idx="1"/>
          </p:nvPr>
        </p:nvSpPr>
        <p:spPr>
          <a:xfrm>
            <a:off x="179512" y="692696"/>
            <a:ext cx="8568952" cy="5904656"/>
          </a:xfrm>
        </p:spPr>
        <p:txBody>
          <a:bodyPr>
            <a:normAutofit fontScale="62500" lnSpcReduction="20000"/>
          </a:bodyPr>
          <a:lstStyle/>
          <a:p>
            <a:pPr algn="just">
              <a:lnSpc>
                <a:spcPct val="115000"/>
              </a:lnSpc>
              <a:spcAft>
                <a:spcPts val="1000"/>
              </a:spcAft>
            </a:pPr>
            <a:r>
              <a:rPr lang="fr-FR" sz="51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C’est pour cette raison que le comité a exigé que votre assemblée générale soit faite avant celle du comité car nous sommes dans une période olympique et tous les quatre ans pour toutes les structures nous renouvelons ou pas les membres de chaque bureau directeur</a:t>
            </a:r>
            <a:r>
              <a:rPr lang="fr-FR" sz="5100" dirty="0">
                <a:solidFill>
                  <a:srgbClr val="333333"/>
                </a:solidFill>
                <a:effectLst/>
                <a:latin typeface="Helvetica" panose="020B0604020202020204" pitchFamily="34" charset="0"/>
                <a:ea typeface="Calibri" panose="020F0502020204030204" pitchFamily="34" charset="0"/>
                <a:cs typeface="Times New Roman" panose="02020603050405020304" pitchFamily="18" charset="0"/>
              </a:rPr>
              <a:t>.</a:t>
            </a:r>
            <a:r>
              <a:rPr lang="fr-FR" sz="5100" i="1" kern="100" dirty="0">
                <a:solidFill>
                  <a:srgbClr val="3D3D3D"/>
                </a:solidFill>
                <a:effectLst/>
                <a:latin typeface="Raleway" pitchFamily="2" charset="0"/>
                <a:ea typeface="Calibri" panose="020F0502020204030204" pitchFamily="34" charset="0"/>
                <a:cs typeface="Times New Roman" panose="02020603050405020304" pitchFamily="18" charset="0"/>
              </a:rPr>
              <a:t> </a:t>
            </a:r>
            <a:r>
              <a:rPr lang="fr-FR" sz="5100" kern="100" dirty="0">
                <a:solidFill>
                  <a:srgbClr val="3D3D3D"/>
                </a:solidFill>
                <a:effectLst/>
                <a:latin typeface="Calibri" panose="020F0502020204030204" pitchFamily="34" charset="0"/>
                <a:ea typeface="Calibri" panose="020F0502020204030204" pitchFamily="34" charset="0"/>
              </a:rPr>
              <a:t>Je voudrais, une fois encore, remercier et féliciter tous les bénévoles des clubs, les entraîneurs, bien sûr, les membres du Conseil d’administration. </a:t>
            </a:r>
            <a:endParaRPr lang="fr-FR" sz="5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15000"/>
              </a:lnSpc>
              <a:spcAft>
                <a:spcPts val="1000"/>
              </a:spcAft>
              <a:buNone/>
            </a:pPr>
            <a:r>
              <a:rPr lang="fr-FR" sz="4400" dirty="0">
                <a:effectLst/>
                <a:latin typeface="Calibri" panose="020F0502020204030204" pitchFamily="34" charset="0"/>
                <a:ea typeface="Calibri" panose="020F0502020204030204" pitchFamily="34" charset="0"/>
                <a:cs typeface="Times New Roman" panose="02020603050405020304" pitchFamily="18" charset="0"/>
              </a:rPr>
              <a:t> </a:t>
            </a:r>
          </a:p>
          <a:p>
            <a:endParaRPr lang="fr-FR" dirty="0"/>
          </a:p>
        </p:txBody>
      </p:sp>
    </p:spTree>
    <p:extLst>
      <p:ext uri="{BB962C8B-B14F-4D97-AF65-F5344CB8AC3E}">
        <p14:creationId xmlns:p14="http://schemas.microsoft.com/office/powerpoint/2010/main" val="367261758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EA6ED20-C950-4CF9-89AA-08E96C9DD175}"/>
              </a:ext>
            </a:extLst>
          </p:cNvPr>
          <p:cNvSpPr>
            <a:spLocks noGrp="1"/>
          </p:cNvSpPr>
          <p:nvPr>
            <p:ph idx="1"/>
          </p:nvPr>
        </p:nvSpPr>
        <p:spPr>
          <a:xfrm>
            <a:off x="179512" y="332656"/>
            <a:ext cx="8568952" cy="5904656"/>
          </a:xfrm>
        </p:spPr>
        <p:txBody>
          <a:bodyPr>
            <a:normAutofit fontScale="92500" lnSpcReduction="10000"/>
          </a:bodyPr>
          <a:lstStyle/>
          <a:p>
            <a:pPr algn="just">
              <a:lnSpc>
                <a:spcPct val="115000"/>
              </a:lnSpc>
              <a:spcAft>
                <a:spcPts val="1000"/>
              </a:spcAft>
            </a:pPr>
            <a:r>
              <a:rPr lang="fr-FR" sz="4000" kern="100" dirty="0">
                <a:solidFill>
                  <a:srgbClr val="3D3D3D"/>
                </a:solidFill>
                <a:effectLst/>
                <a:latin typeface="Calibri" panose="020F0502020204030204" pitchFamily="34" charset="0"/>
                <a:ea typeface="Calibri" panose="020F0502020204030204" pitchFamily="34" charset="0"/>
                <a:cs typeface="Calibri" panose="020F0502020204030204" pitchFamily="34" charset="0"/>
              </a:rPr>
              <a:t>Mes plus proches collaborateurs, le comité directeur et plus particulièrement ceux qui s’occupent de la trésorerie ainsi que ceux qui vous envoient régulièrement les informations du comité. </a:t>
            </a:r>
            <a:endParaRPr lang="fr-FR" sz="3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4000" kern="100" dirty="0">
                <a:solidFill>
                  <a:srgbClr val="3D3D3D"/>
                </a:solidFill>
                <a:effectLst/>
                <a:latin typeface="+mj-lt"/>
                <a:ea typeface="Calibri" panose="020F0502020204030204" pitchFamily="34" charset="0"/>
                <a:cs typeface="Times New Roman" panose="02020603050405020304" pitchFamily="18" charset="0"/>
              </a:rPr>
              <a:t>T</a:t>
            </a:r>
            <a:r>
              <a:rPr lang="fr-FR" sz="4000" kern="100" dirty="0">
                <a:solidFill>
                  <a:srgbClr val="3D3D3D"/>
                </a:solidFill>
                <a:effectLst/>
                <a:latin typeface="+mj-lt"/>
                <a:ea typeface="Calibri" panose="020F0502020204030204" pitchFamily="34" charset="0"/>
                <a:cs typeface="Calibri" panose="020F0502020204030204" pitchFamily="34" charset="0"/>
              </a:rPr>
              <a:t>ous</a:t>
            </a:r>
            <a:r>
              <a:rPr lang="fr-FR" sz="4000" kern="100" dirty="0">
                <a:solidFill>
                  <a:srgbClr val="3D3D3D"/>
                </a:solidFill>
                <a:effectLst/>
                <a:latin typeface="+mj-lt"/>
                <a:ea typeface="Calibri" panose="020F0502020204030204" pitchFamily="34" charset="0"/>
                <a:cs typeface="Times New Roman" panose="02020603050405020304" pitchFamily="18" charset="0"/>
              </a:rPr>
              <a:t> les arbitres qui œuvrent tous les Week End pour faire respecter le règlement pétanque et la tâche n’est pas toujours facile. </a:t>
            </a:r>
            <a:endParaRPr lang="fr-FR" sz="3200" dirty="0">
              <a:effectLst/>
              <a:latin typeface="+mj-lt"/>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353995435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EA6ED20-C950-4CF9-89AA-08E96C9DD175}"/>
              </a:ext>
            </a:extLst>
          </p:cNvPr>
          <p:cNvSpPr>
            <a:spLocks noGrp="1"/>
          </p:cNvSpPr>
          <p:nvPr>
            <p:ph idx="1"/>
          </p:nvPr>
        </p:nvSpPr>
        <p:spPr>
          <a:xfrm>
            <a:off x="179512" y="332656"/>
            <a:ext cx="8568952" cy="6336704"/>
          </a:xfrm>
        </p:spPr>
        <p:txBody>
          <a:bodyPr>
            <a:normAutofit lnSpcReduction="10000"/>
          </a:bodyPr>
          <a:lstStyle/>
          <a:p>
            <a:pPr algn="just">
              <a:lnSpc>
                <a:spcPct val="115000"/>
              </a:lnSpc>
              <a:spcAft>
                <a:spcPts val="1000"/>
              </a:spcAft>
            </a:pPr>
            <a:r>
              <a:rPr lang="fr-FR" sz="3200" kern="100" dirty="0">
                <a:solidFill>
                  <a:srgbClr val="3D3D3D"/>
                </a:solidFill>
                <a:effectLst/>
                <a:latin typeface="+mj-lt"/>
                <a:ea typeface="Calibri" panose="020F0502020204030204" pitchFamily="34" charset="0"/>
                <a:cs typeface="Times New Roman" panose="02020603050405020304" pitchFamily="18" charset="0"/>
              </a:rPr>
              <a:t>Je souhaiterais que tout le monde ait bien conscience du travail et du temps que nos bénévoles consacrent à notre association de plus de 20 membres entre 10 heures et beaucoup plus par semaine</a:t>
            </a:r>
            <a:r>
              <a:rPr lang="fr-FR" sz="3200" i="1" kern="100" dirty="0">
                <a:solidFill>
                  <a:srgbClr val="3D3D3D"/>
                </a:solidFill>
                <a:effectLst/>
                <a:latin typeface="+mj-lt"/>
                <a:ea typeface="Calibri" panose="020F0502020204030204" pitchFamily="34" charset="0"/>
                <a:cs typeface="Times New Roman" panose="02020603050405020304" pitchFamily="18" charset="0"/>
              </a:rPr>
              <a:t>.</a:t>
            </a:r>
            <a:endParaRPr lang="fr-FR" sz="2400" dirty="0">
              <a:effectLst/>
              <a:latin typeface="+mj-lt"/>
              <a:ea typeface="Calibri" panose="020F0502020204030204" pitchFamily="34" charset="0"/>
              <a:cs typeface="Times New Roman" panose="02020603050405020304" pitchFamily="18" charset="0"/>
            </a:endParaRPr>
          </a:p>
          <a:p>
            <a:pPr algn="just"/>
            <a:r>
              <a:rPr lang="fr-FR" sz="3200" i="1" kern="100" dirty="0">
                <a:solidFill>
                  <a:srgbClr val="3D3D3D"/>
                </a:solidFill>
                <a:effectLst/>
                <a:latin typeface="+mj-lt"/>
                <a:ea typeface="Calibri" panose="020F0502020204030204" pitchFamily="34" charset="0"/>
                <a:cs typeface="Times New Roman" panose="02020603050405020304" pitchFamily="18" charset="0"/>
              </a:rPr>
              <a:t> </a:t>
            </a:r>
            <a:br>
              <a:rPr lang="fr-FR" sz="3200" kern="100" dirty="0">
                <a:solidFill>
                  <a:srgbClr val="3D3D3D"/>
                </a:solidFill>
                <a:effectLst/>
                <a:latin typeface="+mj-lt"/>
                <a:ea typeface="Calibri" panose="020F0502020204030204" pitchFamily="34" charset="0"/>
                <a:cs typeface="Times New Roman" panose="02020603050405020304" pitchFamily="18" charset="0"/>
              </a:rPr>
            </a:br>
            <a:r>
              <a:rPr lang="fr-FR" sz="3200" kern="100" dirty="0">
                <a:solidFill>
                  <a:srgbClr val="3D3D3D"/>
                </a:solidFill>
                <a:effectLst/>
                <a:latin typeface="+mj-lt"/>
                <a:ea typeface="Calibri" panose="020F0502020204030204" pitchFamily="34" charset="0"/>
              </a:rPr>
              <a:t>Nous ne sommes jamais assez nombreux, d’autant que des disciplines</a:t>
            </a:r>
            <a:r>
              <a:rPr lang="fr-FR" sz="3200" kern="100" dirty="0">
                <a:solidFill>
                  <a:srgbClr val="3D3D3D"/>
                </a:solidFill>
                <a:effectLst/>
                <a:latin typeface="+mj-lt"/>
                <a:ea typeface="Calibri" panose="020F0502020204030204" pitchFamily="34" charset="0"/>
                <a:cs typeface="Times New Roman" panose="02020603050405020304" pitchFamily="18" charset="0"/>
              </a:rPr>
              <a:t> souffrent du renouvellement de leurs cadres.</a:t>
            </a:r>
            <a:br>
              <a:rPr lang="fr-FR" sz="3200" kern="100" dirty="0">
                <a:solidFill>
                  <a:srgbClr val="3D3D3D"/>
                </a:solidFill>
                <a:effectLst/>
                <a:latin typeface="+mj-lt"/>
                <a:ea typeface="Calibri" panose="020F0502020204030204" pitchFamily="34" charset="0"/>
                <a:cs typeface="Times New Roman" panose="02020603050405020304" pitchFamily="18" charset="0"/>
              </a:rPr>
            </a:br>
            <a:r>
              <a:rPr lang="fr-FR" sz="3200" kern="100" dirty="0">
                <a:solidFill>
                  <a:srgbClr val="3D3D3D"/>
                </a:solidFill>
                <a:effectLst/>
                <a:latin typeface="+mj-lt"/>
                <a:ea typeface="Calibri" panose="020F0502020204030204" pitchFamily="34" charset="0"/>
                <a:cs typeface="Times New Roman" panose="02020603050405020304" pitchFamily="18" charset="0"/>
              </a:rPr>
              <a:t>Amis sportifs, ayez toujours à l’esprit que votre association a été créée pour votre plaisir, et que ce n’est pas un produit que vous avez acheté… </a:t>
            </a:r>
            <a:endParaRPr lang="fr-FR" dirty="0">
              <a:latin typeface="+mj-lt"/>
            </a:endParaRPr>
          </a:p>
        </p:txBody>
      </p:sp>
    </p:spTree>
    <p:extLst>
      <p:ext uri="{BB962C8B-B14F-4D97-AF65-F5344CB8AC3E}">
        <p14:creationId xmlns:p14="http://schemas.microsoft.com/office/powerpoint/2010/main" val="397202006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714DE-D35B-FE82-E208-6AAC4773E084}"/>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A0FAD47-F5ED-EB6C-BA4E-4753589991E3}"/>
              </a:ext>
            </a:extLst>
          </p:cNvPr>
          <p:cNvSpPr>
            <a:spLocks noGrp="1"/>
          </p:cNvSpPr>
          <p:nvPr>
            <p:ph idx="1"/>
          </p:nvPr>
        </p:nvSpPr>
        <p:spPr>
          <a:xfrm>
            <a:off x="179512" y="332656"/>
            <a:ext cx="8568952" cy="6336704"/>
          </a:xfrm>
        </p:spPr>
        <p:txBody>
          <a:bodyPr>
            <a:normAutofit/>
          </a:bodyPr>
          <a:lstStyle/>
          <a:p>
            <a:pPr algn="just">
              <a:lnSpc>
                <a:spcPct val="115000"/>
              </a:lnSpc>
              <a:spcAft>
                <a:spcPts val="1000"/>
              </a:spcAft>
            </a:pPr>
            <a:r>
              <a:rPr lang="fr-FR" sz="3200" kern="100" dirty="0">
                <a:solidFill>
                  <a:srgbClr val="3D3D3D"/>
                </a:solidFill>
                <a:effectLst/>
                <a:latin typeface="+mj-lt"/>
                <a:ea typeface="Calibri" panose="020F0502020204030204" pitchFamily="34" charset="0"/>
                <a:cs typeface="Times New Roman" panose="02020603050405020304" pitchFamily="18" charset="0"/>
              </a:rPr>
              <a:t>Aussi… je citerai Kennedy : « Demandez-vous ce que vous pourriez faire pour votre association, et non pas ce que votre association peut faire pour</a:t>
            </a:r>
            <a:r>
              <a:rPr lang="fr-FR" sz="2000" kern="100" dirty="0">
                <a:solidFill>
                  <a:srgbClr val="3D3D3D"/>
                </a:solidFill>
                <a:effectLst/>
                <a:latin typeface="+mj-lt"/>
                <a:ea typeface="Calibri" panose="020F0502020204030204" pitchFamily="34" charset="0"/>
                <a:cs typeface="Times New Roman" panose="02020603050405020304" pitchFamily="18" charset="0"/>
              </a:rPr>
              <a:t> </a:t>
            </a:r>
            <a:r>
              <a:rPr lang="fr-FR" sz="3200" kern="100" dirty="0">
                <a:solidFill>
                  <a:srgbClr val="3D3D3D"/>
                </a:solidFill>
                <a:effectLst/>
                <a:latin typeface="+mj-lt"/>
                <a:ea typeface="Calibri" panose="020F0502020204030204" pitchFamily="34" charset="0"/>
                <a:cs typeface="Times New Roman" panose="02020603050405020304" pitchFamily="18" charset="0"/>
              </a:rPr>
              <a:t>vous ! »</a:t>
            </a:r>
            <a:endParaRPr lang="fr-FR" sz="2400" dirty="0">
              <a:effectLst/>
              <a:latin typeface="+mj-lt"/>
              <a:ea typeface="Calibri" panose="020F0502020204030204" pitchFamily="34" charset="0"/>
              <a:cs typeface="Times New Roman" panose="02020603050405020304" pitchFamily="18" charset="0"/>
            </a:endParaRPr>
          </a:p>
          <a:p>
            <a:pPr algn="just">
              <a:lnSpc>
                <a:spcPct val="115000"/>
              </a:lnSpc>
              <a:spcAft>
                <a:spcPts val="1000"/>
              </a:spcAft>
            </a:pPr>
            <a:r>
              <a:rPr lang="fr-FR" sz="3200" kern="100" dirty="0">
                <a:solidFill>
                  <a:srgbClr val="3D3D3D"/>
                </a:solidFill>
                <a:effectLst/>
                <a:latin typeface="+mj-lt"/>
                <a:ea typeface="Calibri" panose="020F0502020204030204" pitchFamily="34" charset="0"/>
                <a:cs typeface="Times New Roman" panose="02020603050405020304" pitchFamily="18" charset="0"/>
              </a:rPr>
              <a:t>Vous allez élire de nouvelles personnes qui remplaceront ceux qui ont décidé de prendre un peu de recul avec la pétanque. Pour ces derniers souhaitons-leur une bonne continuation dans leur vie de tous les jours et de belles prouesses sur </a:t>
            </a:r>
            <a:r>
              <a:rPr lang="fr-FR" sz="3200" kern="100" dirty="0">
                <a:solidFill>
                  <a:srgbClr val="3D3D3D"/>
                </a:solidFill>
                <a:effectLst/>
                <a:latin typeface="+mj-lt"/>
                <a:ea typeface="Calibri" panose="020F0502020204030204" pitchFamily="34" charset="0"/>
                <a:cs typeface="Calibri" panose="020F0502020204030204" pitchFamily="34" charset="0"/>
              </a:rPr>
              <a:t>les</a:t>
            </a:r>
            <a:r>
              <a:rPr lang="fr-FR" sz="3200" i="1" kern="100" dirty="0">
                <a:solidFill>
                  <a:srgbClr val="3D3D3D"/>
                </a:solidFill>
                <a:effectLst/>
                <a:latin typeface="+mj-lt"/>
                <a:ea typeface="Calibri" panose="020F0502020204030204" pitchFamily="34" charset="0"/>
                <a:cs typeface="Calibri" panose="020F0502020204030204" pitchFamily="34" charset="0"/>
              </a:rPr>
              <a:t> </a:t>
            </a:r>
            <a:r>
              <a:rPr lang="fr-FR" sz="3200" kern="100" dirty="0">
                <a:solidFill>
                  <a:srgbClr val="3D3D3D"/>
                </a:solidFill>
                <a:effectLst/>
                <a:latin typeface="+mj-lt"/>
                <a:ea typeface="Calibri" panose="020F0502020204030204" pitchFamily="34" charset="0"/>
                <a:cs typeface="Calibri" panose="020F0502020204030204" pitchFamily="34" charset="0"/>
              </a:rPr>
              <a:t>terrains</a:t>
            </a:r>
            <a:r>
              <a:rPr lang="fr-FR" sz="3200" kern="100" dirty="0">
                <a:solidFill>
                  <a:srgbClr val="3D3D3D"/>
                </a:solidFill>
                <a:effectLst/>
                <a:latin typeface="+mj-lt"/>
                <a:ea typeface="Calibri" panose="020F0502020204030204" pitchFamily="34" charset="0"/>
                <a:cs typeface="Times New Roman" panose="02020603050405020304" pitchFamily="18" charset="0"/>
              </a:rPr>
              <a:t>.</a:t>
            </a:r>
            <a:endParaRPr lang="fr-FR" sz="2400" dirty="0">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4605855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2CE19-A39E-6CBD-E648-0FF1E87684A2}"/>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B19E4F3-3DB2-DAE9-3ABB-41AADCE22521}"/>
              </a:ext>
            </a:extLst>
          </p:cNvPr>
          <p:cNvSpPr>
            <a:spLocks noGrp="1"/>
          </p:cNvSpPr>
          <p:nvPr>
            <p:ph idx="1"/>
          </p:nvPr>
        </p:nvSpPr>
        <p:spPr>
          <a:xfrm>
            <a:off x="179512" y="332656"/>
            <a:ext cx="8568952" cy="6336704"/>
          </a:xfrm>
        </p:spPr>
        <p:txBody>
          <a:bodyPr>
            <a:normAutofit/>
          </a:bodyPr>
          <a:lstStyle/>
          <a:p>
            <a:pPr algn="just">
              <a:lnSpc>
                <a:spcPct val="115000"/>
              </a:lnSpc>
              <a:spcAft>
                <a:spcPts val="1000"/>
              </a:spcAft>
            </a:pPr>
            <a:r>
              <a:rPr lang="fr-FR" sz="3200" kern="100" dirty="0">
                <a:solidFill>
                  <a:srgbClr val="3D3D3D"/>
                </a:solidFill>
                <a:effectLst/>
                <a:latin typeface="Calibri" panose="020F0502020204030204" pitchFamily="34" charset="0"/>
                <a:ea typeface="Calibri" panose="020F0502020204030204" pitchFamily="34" charset="0"/>
                <a:cs typeface="Calibri" panose="020F0502020204030204" pitchFamily="34" charset="0"/>
              </a:rPr>
              <a:t>Je terminerai cette intervention par une bonne note pour tous nos clubs comme le comité directeur, nous avons fait du bon travail en 2024 faisons aussi bien en 2025.</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3200" kern="100" dirty="0">
                <a:solidFill>
                  <a:srgbClr val="3D3D3D"/>
                </a:solidFill>
                <a:effectLst/>
                <a:latin typeface="Calibri" panose="020F0502020204030204" pitchFamily="34" charset="0"/>
                <a:ea typeface="Calibri" panose="020F0502020204030204" pitchFamily="34" charset="0"/>
                <a:cs typeface="Calibri" panose="020F0502020204030204" pitchFamily="34" charset="0"/>
              </a:rPr>
              <a:t>Bonnes fêtes de fin d’année à vous et à vos proches avec de bons résultats pour l’année qui arrive prenez soin de vous.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fr-FR" sz="3200" kern="100" dirty="0">
                <a:solidFill>
                  <a:srgbClr val="3D3D3D"/>
                </a:solidFill>
                <a:effectLst/>
                <a:latin typeface="Calibri" panose="020F0502020204030204" pitchFamily="34" charset="0"/>
                <a:ea typeface="Calibri" panose="020F0502020204030204" pitchFamily="34" charset="0"/>
                <a:cs typeface="Calibri" panose="020F0502020204030204" pitchFamily="34" charset="0"/>
              </a:rPr>
              <a:t>                                                                                                     				Robert Dutronc</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822186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0"/>
                <a:lumOff val="100000"/>
              </a:schemeClr>
            </a:gs>
            <a:gs pos="33000">
              <a:schemeClr val="accent5">
                <a:lumMod val="0"/>
                <a:lumOff val="100000"/>
              </a:schemeClr>
            </a:gs>
            <a:gs pos="100000">
              <a:schemeClr val="accent5">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p:txBody>
          <a:bodyPr rtlCol="0"/>
          <a:lstStyle/>
          <a:p>
            <a:pPr rtl="0"/>
            <a:r>
              <a:rPr lang="fr-FR" dirty="0"/>
              <a:t>Rapport moral et d’activités sportives 2024</a:t>
            </a:r>
          </a:p>
        </p:txBody>
      </p:sp>
      <p:sp>
        <p:nvSpPr>
          <p:cNvPr id="5" name="Sous-titre 4"/>
          <p:cNvSpPr>
            <a:spLocks noGrp="1"/>
          </p:cNvSpPr>
          <p:nvPr>
            <p:ph type="subTitle" idx="1"/>
          </p:nvPr>
        </p:nvSpPr>
        <p:spPr/>
        <p:txBody>
          <a:bodyPr rtlCol="0">
            <a:normAutofit fontScale="92500" lnSpcReduction="20000"/>
          </a:bodyPr>
          <a:lstStyle/>
          <a:p>
            <a:pPr rtl="0"/>
            <a:r>
              <a:rPr lang="fr-FR" dirty="0"/>
              <a:t>Du Secrétaire Général du Comité de Saône et Loire de Pétanque, CD71.</a:t>
            </a:r>
            <a:br>
              <a:rPr lang="fr-FR" dirty="0"/>
            </a:br>
            <a:r>
              <a:rPr lang="fr-FR" dirty="0"/>
              <a:t>Assemblée Générale du 16 novembre 2024 </a:t>
            </a:r>
          </a:p>
        </p:txBody>
      </p:sp>
    </p:spTree>
    <p:extLst>
      <p:ext uri="{BB962C8B-B14F-4D97-AF65-F5344CB8AC3E}">
        <p14:creationId xmlns:p14="http://schemas.microsoft.com/office/powerpoint/2010/main" val="16898878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dirty="0"/>
              <a:t>INTRODUCTION;</a:t>
            </a:r>
            <a:br>
              <a:rPr lang="fr-FR" dirty="0"/>
            </a:br>
            <a:r>
              <a:rPr lang="fr-FR" dirty="0"/>
              <a:t>RAPPORT D’ACTIVITES 2024</a:t>
            </a:r>
          </a:p>
        </p:txBody>
      </p:sp>
      <p:sp>
        <p:nvSpPr>
          <p:cNvPr id="3" name="Espace réservé du contenu 2"/>
          <p:cNvSpPr>
            <a:spLocks noGrp="1"/>
          </p:cNvSpPr>
          <p:nvPr>
            <p:ph idx="1"/>
          </p:nvPr>
        </p:nvSpPr>
        <p:spPr>
          <a:xfrm>
            <a:off x="323528" y="1825624"/>
            <a:ext cx="8568952" cy="4843735"/>
          </a:xfrm>
        </p:spPr>
        <p:txBody>
          <a:bodyPr rtlCol="0">
            <a:noAutofit/>
          </a:bodyPr>
          <a:lstStyle/>
          <a:p>
            <a:pPr rtl="0"/>
            <a:r>
              <a:rPr lang="fr-FR" sz="2400" b="1" dirty="0"/>
              <a:t>Cette année 2024, le comité directeur aura encore consacré une grande partie de son activité à la gestion des différents championnats départementaux, l’organisation des différents qualifiés aux Bourgogne, les divers déplacements aux France. Le déroulement de la coupe de France et départementale ainsi que tous les championnats des clubs.</a:t>
            </a:r>
          </a:p>
        </p:txBody>
      </p:sp>
    </p:spTree>
    <p:extLst>
      <p:ext uri="{BB962C8B-B14F-4D97-AF65-F5344CB8AC3E}">
        <p14:creationId xmlns:p14="http://schemas.microsoft.com/office/powerpoint/2010/main" val="6032939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a:extLst>
            <a:ext uri="{FF2B5EF4-FFF2-40B4-BE49-F238E27FC236}">
              <a16:creationId xmlns:a16="http://schemas.microsoft.com/office/drawing/2014/main" id="{98A0E8D1-7BC3-3F8F-AC98-42F456CB117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76300ED-5837-1120-C030-2D83A94B4A30}"/>
              </a:ext>
            </a:extLst>
          </p:cNvPr>
          <p:cNvSpPr>
            <a:spLocks noGrp="1"/>
          </p:cNvSpPr>
          <p:nvPr>
            <p:ph type="title"/>
          </p:nvPr>
        </p:nvSpPr>
        <p:spPr>
          <a:xfrm>
            <a:off x="650068" y="116632"/>
            <a:ext cx="7886700" cy="1325563"/>
          </a:xfrm>
        </p:spPr>
        <p:txBody>
          <a:bodyPr rtlCol="0"/>
          <a:lstStyle/>
          <a:p>
            <a:pPr rtl="0"/>
            <a:r>
              <a:rPr lang="fr-FR" dirty="0"/>
              <a:t>INTRODUCTION;</a:t>
            </a:r>
            <a:br>
              <a:rPr lang="fr-FR" dirty="0"/>
            </a:br>
            <a:r>
              <a:rPr lang="fr-FR" dirty="0"/>
              <a:t>RAPPORT D’ACTIVITES 2024</a:t>
            </a:r>
          </a:p>
        </p:txBody>
      </p:sp>
      <p:sp>
        <p:nvSpPr>
          <p:cNvPr id="3" name="Espace réservé du contenu 2">
            <a:extLst>
              <a:ext uri="{FF2B5EF4-FFF2-40B4-BE49-F238E27FC236}">
                <a16:creationId xmlns:a16="http://schemas.microsoft.com/office/drawing/2014/main" id="{07039659-23D7-FFFA-3082-42192DB3CFA1}"/>
              </a:ext>
            </a:extLst>
          </p:cNvPr>
          <p:cNvSpPr>
            <a:spLocks noGrp="1"/>
          </p:cNvSpPr>
          <p:nvPr>
            <p:ph idx="1"/>
          </p:nvPr>
        </p:nvSpPr>
        <p:spPr>
          <a:xfrm>
            <a:off x="251520" y="1340768"/>
            <a:ext cx="8568952" cy="5256584"/>
          </a:xfrm>
        </p:spPr>
        <p:txBody>
          <a:bodyPr rtlCol="0">
            <a:normAutofit fontScale="92500" lnSpcReduction="20000"/>
          </a:bodyPr>
          <a:lstStyle/>
          <a:p>
            <a:pPr rtl="0"/>
            <a:r>
              <a:rPr lang="fr-FR" sz="2600" b="1" dirty="0"/>
              <a:t>L’organisation du National de Chalon, les 13,14 et 15 septembre 2024.</a:t>
            </a:r>
          </a:p>
          <a:p>
            <a:pPr rtl="0"/>
            <a:r>
              <a:rPr lang="fr-FR" sz="2600" b="1" dirty="0"/>
              <a:t>Le suivi du calendrier, la prise en compte des résultats des différentes compétitions dans « GESLICO », la collecte des points Festival Vétérans.</a:t>
            </a:r>
          </a:p>
          <a:p>
            <a:pPr rtl="0"/>
            <a:r>
              <a:rPr lang="fr-FR" sz="2600" b="1" dirty="0"/>
              <a:t>Sans oublier les délégations dans vos différents Régionaux, ainsi que l’organisation du Festival Vétérans avec le soutien du club de Macon.</a:t>
            </a:r>
          </a:p>
          <a:p>
            <a:pPr rtl="0"/>
            <a:r>
              <a:rPr lang="fr-FR" sz="2600" b="1" dirty="0"/>
              <a:t>La gestion des licences ainsi que la relation avec les 73 clubs que comprend notre CD</a:t>
            </a:r>
            <a:r>
              <a:rPr lang="fr-FR" b="1" dirty="0"/>
              <a:t>.</a:t>
            </a:r>
          </a:p>
          <a:p>
            <a:pPr rtl="0"/>
            <a:endParaRPr lang="fr-FR" b="1" dirty="0"/>
          </a:p>
        </p:txBody>
      </p:sp>
    </p:spTree>
    <p:extLst>
      <p:ext uri="{BB962C8B-B14F-4D97-AF65-F5344CB8AC3E}">
        <p14:creationId xmlns:p14="http://schemas.microsoft.com/office/powerpoint/2010/main" val="231160677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628650" y="116632"/>
            <a:ext cx="7886700" cy="1325563"/>
          </a:xfrm>
        </p:spPr>
        <p:txBody>
          <a:bodyPr rtlCol="0"/>
          <a:lstStyle/>
          <a:p>
            <a:pPr rtl="0"/>
            <a:r>
              <a:rPr lang="fr-FR" dirty="0"/>
              <a:t>EFFECTIFS;</a:t>
            </a:r>
          </a:p>
        </p:txBody>
      </p:sp>
      <p:sp>
        <p:nvSpPr>
          <p:cNvPr id="3" name="Espace réservé du contenu 2"/>
          <p:cNvSpPr>
            <a:spLocks noGrp="1"/>
          </p:cNvSpPr>
          <p:nvPr>
            <p:ph idx="1"/>
          </p:nvPr>
        </p:nvSpPr>
        <p:spPr>
          <a:xfrm>
            <a:off x="323528" y="1340768"/>
            <a:ext cx="8191822" cy="4836195"/>
          </a:xfrm>
        </p:spPr>
        <p:txBody>
          <a:bodyPr rtlCol="0">
            <a:normAutofit/>
          </a:bodyPr>
          <a:lstStyle/>
          <a:p>
            <a:r>
              <a:rPr lang="fr-FR" sz="2800" b="1" dirty="0"/>
              <a:t>5</a:t>
            </a:r>
            <a:r>
              <a:rPr lang="fr-FR" sz="2800" dirty="0"/>
              <a:t> </a:t>
            </a:r>
            <a:r>
              <a:rPr lang="fr-FR" sz="2800" b="1" dirty="0"/>
              <a:t>réunions en Comité  Directeur, 5 en Bureau Directeur effectuées 2024 et 4 réunions pour la préparation du National de Chalon.</a:t>
            </a:r>
          </a:p>
          <a:p>
            <a:pPr rtl="0"/>
            <a:r>
              <a:rPr lang="fr-FR" sz="2800" b="1" dirty="0"/>
              <a:t>Nous sommes 4275 licenciés, nombre que nous n’avions jamais atteint! Soit le 21</a:t>
            </a:r>
            <a:r>
              <a:rPr lang="fr-FR" sz="2800" b="1" baseline="30000" dirty="0"/>
              <a:t>ème</a:t>
            </a:r>
            <a:r>
              <a:rPr lang="fr-FR" sz="2800" b="1" dirty="0"/>
              <a:t> CD de France sur 106, en nombre de licenciés</a:t>
            </a:r>
          </a:p>
        </p:txBody>
      </p:sp>
    </p:spTree>
    <p:extLst>
      <p:ext uri="{BB962C8B-B14F-4D97-AF65-F5344CB8AC3E}">
        <p14:creationId xmlns:p14="http://schemas.microsoft.com/office/powerpoint/2010/main" val="299532194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a:extLst>
            <a:ext uri="{FF2B5EF4-FFF2-40B4-BE49-F238E27FC236}">
              <a16:creationId xmlns:a16="http://schemas.microsoft.com/office/drawing/2014/main" id="{65D9C833-C132-A999-53F8-33669B18B65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263A980-116D-0B15-0935-A16F3965F0F5}"/>
              </a:ext>
            </a:extLst>
          </p:cNvPr>
          <p:cNvSpPr>
            <a:spLocks noGrp="1"/>
          </p:cNvSpPr>
          <p:nvPr>
            <p:ph type="title"/>
          </p:nvPr>
        </p:nvSpPr>
        <p:spPr>
          <a:xfrm>
            <a:off x="653290" y="-12901"/>
            <a:ext cx="7886700" cy="1325563"/>
          </a:xfrm>
        </p:spPr>
        <p:txBody>
          <a:bodyPr rtlCol="0"/>
          <a:lstStyle/>
          <a:p>
            <a:pPr rtl="0"/>
            <a:r>
              <a:rPr lang="fr-FR" dirty="0"/>
              <a:t>EFFECTIFS</a:t>
            </a:r>
          </a:p>
        </p:txBody>
      </p:sp>
      <p:sp>
        <p:nvSpPr>
          <p:cNvPr id="3" name="Espace réservé du contenu 2">
            <a:extLst>
              <a:ext uri="{FF2B5EF4-FFF2-40B4-BE49-F238E27FC236}">
                <a16:creationId xmlns:a16="http://schemas.microsoft.com/office/drawing/2014/main" id="{5504F56C-CDC9-74ED-706D-F0E599B801A6}"/>
              </a:ext>
            </a:extLst>
          </p:cNvPr>
          <p:cNvSpPr>
            <a:spLocks noGrp="1"/>
          </p:cNvSpPr>
          <p:nvPr>
            <p:ph idx="1"/>
          </p:nvPr>
        </p:nvSpPr>
        <p:spPr>
          <a:xfrm>
            <a:off x="628650" y="1052736"/>
            <a:ext cx="7886700" cy="5400600"/>
          </a:xfrm>
        </p:spPr>
        <p:txBody>
          <a:bodyPr rtlCol="0">
            <a:noAutofit/>
          </a:bodyPr>
          <a:lstStyle/>
          <a:p>
            <a:r>
              <a:rPr lang="fr-FR" sz="2400" b="1" dirty="0"/>
              <a:t>Qui se décompose comme suit : 1860 vétérans dont 272 féminines, 2172 séniors dont 442 féminines. Soit 18% de féminine, cela impacte le nombre de siège au Comité Directeur.</a:t>
            </a:r>
          </a:p>
          <a:p>
            <a:r>
              <a:rPr lang="fr-FR" sz="2400" b="1" dirty="0"/>
              <a:t>239 jeunes toutes catégories dont 54 féminines.</a:t>
            </a:r>
          </a:p>
          <a:p>
            <a:r>
              <a:rPr lang="fr-FR" sz="2400" b="1" dirty="0"/>
              <a:t>Je vous rappelle que les mutations pour les juniors sont payantes, les autorisations parentales sont obligatoires pour la reprise des licences  jeunes toutes catégories pour 2025. </a:t>
            </a:r>
          </a:p>
        </p:txBody>
      </p:sp>
    </p:spTree>
    <p:extLst>
      <p:ext uri="{BB962C8B-B14F-4D97-AF65-F5344CB8AC3E}">
        <p14:creationId xmlns:p14="http://schemas.microsoft.com/office/powerpoint/2010/main" val="209771893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628650" y="18255"/>
            <a:ext cx="7886700" cy="1325563"/>
          </a:xfrm>
        </p:spPr>
        <p:txBody>
          <a:bodyPr rtlCol="0"/>
          <a:lstStyle/>
          <a:p>
            <a:pPr rtl="0"/>
            <a:r>
              <a:rPr lang="fr-FR" dirty="0"/>
              <a:t>Informations sportif 2025</a:t>
            </a:r>
          </a:p>
        </p:txBody>
      </p:sp>
      <p:sp>
        <p:nvSpPr>
          <p:cNvPr id="3" name="Espace réservé du contenu 2"/>
          <p:cNvSpPr>
            <a:spLocks noGrp="1"/>
          </p:cNvSpPr>
          <p:nvPr>
            <p:ph idx="1"/>
          </p:nvPr>
        </p:nvSpPr>
        <p:spPr>
          <a:xfrm>
            <a:off x="251520" y="1196752"/>
            <a:ext cx="8263830" cy="5328591"/>
          </a:xfrm>
        </p:spPr>
        <p:txBody>
          <a:bodyPr rtlCol="0">
            <a:normAutofit/>
          </a:bodyPr>
          <a:lstStyle/>
          <a:p>
            <a:pPr rtl="0"/>
            <a:r>
              <a:rPr lang="fr-FR" sz="2400" b="1" dirty="0"/>
              <a:t>Les qualificatifs au Championnat de Bourgogne (BFC) de TIR auront lieu les 8 et mars au boulodrome de Chalon. A l’issue seront qualifiés 2 Séniors masculins et 2 féminines au France qui sera organisé le 21 aout 2025. (lieu à définir)</a:t>
            </a:r>
          </a:p>
          <a:p>
            <a:pPr rtl="0"/>
            <a:r>
              <a:rPr lang="fr-FR" sz="2400" b="1" dirty="0"/>
              <a:t>Le comité de Saône et Loire s’est vu confier l’organisation du Championnat de France Doublette Mixte les 28 et 29 juin 2025. </a:t>
            </a:r>
          </a:p>
          <a:p>
            <a:pPr rtl="0"/>
            <a:endParaRPr lang="fr-FR" dirty="0"/>
          </a:p>
        </p:txBody>
      </p:sp>
    </p:spTree>
    <p:extLst>
      <p:ext uri="{BB962C8B-B14F-4D97-AF65-F5344CB8AC3E}">
        <p14:creationId xmlns:p14="http://schemas.microsoft.com/office/powerpoint/2010/main" val="162719206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a:extLst>
            <a:ext uri="{FF2B5EF4-FFF2-40B4-BE49-F238E27FC236}">
              <a16:creationId xmlns:a16="http://schemas.microsoft.com/office/drawing/2014/main" id="{6786B05C-62DE-11A1-D495-2400AD77DBA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EDEE59D-B73A-3CAC-0503-AA490C35E102}"/>
              </a:ext>
            </a:extLst>
          </p:cNvPr>
          <p:cNvSpPr>
            <a:spLocks noGrp="1"/>
          </p:cNvSpPr>
          <p:nvPr>
            <p:ph type="title"/>
          </p:nvPr>
        </p:nvSpPr>
        <p:spPr>
          <a:xfrm>
            <a:off x="628650" y="18255"/>
            <a:ext cx="7886700" cy="1325563"/>
          </a:xfrm>
        </p:spPr>
        <p:txBody>
          <a:bodyPr rtlCol="0"/>
          <a:lstStyle/>
          <a:p>
            <a:pPr rtl="0"/>
            <a:r>
              <a:rPr lang="fr-FR" dirty="0"/>
              <a:t>Informations sportif 2025</a:t>
            </a:r>
          </a:p>
        </p:txBody>
      </p:sp>
      <p:sp>
        <p:nvSpPr>
          <p:cNvPr id="3" name="Espace réservé du contenu 2">
            <a:extLst>
              <a:ext uri="{FF2B5EF4-FFF2-40B4-BE49-F238E27FC236}">
                <a16:creationId xmlns:a16="http://schemas.microsoft.com/office/drawing/2014/main" id="{41C82E78-403E-B437-B2C7-13FB719FDE2B}"/>
              </a:ext>
            </a:extLst>
          </p:cNvPr>
          <p:cNvSpPr>
            <a:spLocks noGrp="1"/>
          </p:cNvSpPr>
          <p:nvPr>
            <p:ph idx="1"/>
          </p:nvPr>
        </p:nvSpPr>
        <p:spPr/>
        <p:txBody>
          <a:bodyPr rtlCol="0">
            <a:normAutofit/>
          </a:bodyPr>
          <a:lstStyle/>
          <a:p>
            <a:pPr rtl="0"/>
            <a:r>
              <a:rPr lang="fr-FR" sz="2400" b="1" dirty="0"/>
              <a:t>Cette compétition sera retransmise. Aucun concours ne pourra être organisé à ces dates.</a:t>
            </a:r>
          </a:p>
          <a:p>
            <a:pPr rtl="0"/>
            <a:r>
              <a:rPr lang="fr-FR" sz="2400" b="1" dirty="0"/>
              <a:t>Sur les demandes d’organisations des différentes manifestations il manquait la date du Festival Vétérans (ça sera le 24 septembre 2025) et la modification de date de la finale des CDC Vétérans (19 septembre 2025)</a:t>
            </a:r>
          </a:p>
          <a:p>
            <a:pPr rtl="0"/>
            <a:endParaRPr lang="fr-FR" dirty="0"/>
          </a:p>
        </p:txBody>
      </p:sp>
    </p:spTree>
    <p:extLst>
      <p:ext uri="{BB962C8B-B14F-4D97-AF65-F5344CB8AC3E}">
        <p14:creationId xmlns:p14="http://schemas.microsoft.com/office/powerpoint/2010/main" val="24747560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859659" y="260648"/>
            <a:ext cx="7620000" cy="732593"/>
          </a:xfrm>
        </p:spPr>
        <p:txBody>
          <a:bodyPr rtlCol="0"/>
          <a:lstStyle/>
          <a:p>
            <a:pPr rtl="0"/>
            <a:r>
              <a:rPr lang="fr-FR" dirty="0"/>
              <a:t>FONCTIONNEMENT</a:t>
            </a:r>
          </a:p>
        </p:txBody>
      </p:sp>
      <p:sp>
        <p:nvSpPr>
          <p:cNvPr id="3" name="Espace réservé du contenu 2"/>
          <p:cNvSpPr>
            <a:spLocks noGrp="1"/>
          </p:cNvSpPr>
          <p:nvPr>
            <p:ph idx="1"/>
          </p:nvPr>
        </p:nvSpPr>
        <p:spPr>
          <a:xfrm>
            <a:off x="251520" y="1268760"/>
            <a:ext cx="8784976" cy="5400600"/>
          </a:xfrm>
        </p:spPr>
        <p:txBody>
          <a:bodyPr rtlCol="0">
            <a:normAutofit lnSpcReduction="10000"/>
          </a:bodyPr>
          <a:lstStyle/>
          <a:p>
            <a:pPr rtl="0">
              <a:lnSpc>
                <a:spcPct val="120000"/>
              </a:lnSpc>
            </a:pPr>
            <a:r>
              <a:rPr lang="fr-FR" sz="2200" b="1" dirty="0"/>
              <a:t>Il n’y aura pas d’augmentation du prix de la licence (40€), dernière en date janvier 2024. Les mutations restent au tarif de 30€ Départementale, 50€ hors Département.</a:t>
            </a:r>
            <a:endParaRPr lang="fr-FR" sz="2200" dirty="0"/>
          </a:p>
          <a:p>
            <a:pPr rtl="0"/>
            <a:r>
              <a:rPr lang="fr-FR" sz="2200" b="1" dirty="0"/>
              <a:t>Vous êtes le Bureau récemment élu ou réélu , ne pas oublier de respecter certaines règles;</a:t>
            </a:r>
          </a:p>
          <a:p>
            <a:pPr lvl="1" rtl="0">
              <a:lnSpc>
                <a:spcPct val="120000"/>
              </a:lnSpc>
            </a:pPr>
            <a:r>
              <a:rPr lang="fr-FR" sz="2200" b="1" dirty="0"/>
              <a:t>Lors de la reprise des licences du Bureau, les « Honorabilités » du Président, Secrétaire et Trésorier sont obligatoires pour la validation de votre club dans Geslico. Sans ces éléments aucune licence ne pourra être renouvelée   De plus, cette année, les premières licences devront être celles du bureau directeur de votre club afin de valider l’honorabilité dans GESLICO.</a:t>
            </a:r>
          </a:p>
          <a:p>
            <a:pPr marL="342900" lvl="1" indent="0" rtl="0">
              <a:lnSpc>
                <a:spcPct val="120000"/>
              </a:lnSpc>
              <a:buNone/>
            </a:pPr>
            <a:r>
              <a:rPr lang="fr-FR" sz="1725" b="1" dirty="0"/>
              <a:t> </a:t>
            </a:r>
          </a:p>
        </p:txBody>
      </p:sp>
    </p:spTree>
    <p:extLst>
      <p:ext uri="{BB962C8B-B14F-4D97-AF65-F5344CB8AC3E}">
        <p14:creationId xmlns:p14="http://schemas.microsoft.com/office/powerpoint/2010/main" val="39790413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a:extLst>
            <a:ext uri="{FF2B5EF4-FFF2-40B4-BE49-F238E27FC236}">
              <a16:creationId xmlns:a16="http://schemas.microsoft.com/office/drawing/2014/main" id="{C12B73C1-16A2-432C-EC1D-5C1174BE94B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1AA011F-857A-9306-CFB7-FA4C817364C7}"/>
              </a:ext>
            </a:extLst>
          </p:cNvPr>
          <p:cNvSpPr>
            <a:spLocks noGrp="1"/>
          </p:cNvSpPr>
          <p:nvPr>
            <p:ph type="title"/>
          </p:nvPr>
        </p:nvSpPr>
        <p:spPr>
          <a:xfrm>
            <a:off x="859659" y="260648"/>
            <a:ext cx="7620000" cy="732593"/>
          </a:xfrm>
        </p:spPr>
        <p:txBody>
          <a:bodyPr rtlCol="0"/>
          <a:lstStyle/>
          <a:p>
            <a:pPr rtl="0"/>
            <a:r>
              <a:rPr lang="fr-FR" dirty="0"/>
              <a:t>FONCTIONNEMENT</a:t>
            </a:r>
          </a:p>
        </p:txBody>
      </p:sp>
      <p:sp>
        <p:nvSpPr>
          <p:cNvPr id="3" name="Espace réservé du contenu 2">
            <a:extLst>
              <a:ext uri="{FF2B5EF4-FFF2-40B4-BE49-F238E27FC236}">
                <a16:creationId xmlns:a16="http://schemas.microsoft.com/office/drawing/2014/main" id="{C54D74E5-33B1-D6EC-FDB5-D147DF8350C1}"/>
              </a:ext>
            </a:extLst>
          </p:cNvPr>
          <p:cNvSpPr>
            <a:spLocks noGrp="1"/>
          </p:cNvSpPr>
          <p:nvPr>
            <p:ph idx="1"/>
          </p:nvPr>
        </p:nvSpPr>
        <p:spPr>
          <a:xfrm>
            <a:off x="179512" y="1052736"/>
            <a:ext cx="8784976" cy="5688632"/>
          </a:xfrm>
        </p:spPr>
        <p:txBody>
          <a:bodyPr rtlCol="0">
            <a:normAutofit/>
          </a:bodyPr>
          <a:lstStyle/>
          <a:p>
            <a:pPr rtl="0">
              <a:lnSpc>
                <a:spcPct val="120000"/>
              </a:lnSpc>
            </a:pPr>
            <a:r>
              <a:rPr lang="fr-FR" sz="2400" b="1" dirty="0"/>
              <a:t>Il faut nous retourner votre CER (contrat d’engagement Républicain) et envoyer une copie à la Préfecture. Ce document peut-être nécessaire à l’obtention de vos différentes subventions.</a:t>
            </a:r>
          </a:p>
          <a:p>
            <a:pPr rtl="0">
              <a:lnSpc>
                <a:spcPct val="120000"/>
              </a:lnSpc>
            </a:pPr>
            <a:r>
              <a:rPr lang="fr-FR" sz="2400" b="1" dirty="0"/>
              <a:t>Signaler le changement de votre bureau à la Préfecture à l’aide du document « CERFA N°13971*03 »</a:t>
            </a:r>
          </a:p>
          <a:p>
            <a:pPr rtl="0">
              <a:lnSpc>
                <a:spcPct val="120000"/>
              </a:lnSpc>
            </a:pPr>
            <a:r>
              <a:rPr lang="fr-FR" sz="2400" b="1" dirty="0"/>
              <a:t>Nous faire parvenir vos comptes rendus d’AG au Comité, ainsi qu’une copie à la Préfecture.</a:t>
            </a:r>
          </a:p>
          <a:p>
            <a:pPr rtl="0">
              <a:lnSpc>
                <a:spcPct val="120000"/>
              </a:lnSpc>
            </a:pPr>
            <a:r>
              <a:rPr lang="fr-FR" sz="2400" b="1" dirty="0"/>
              <a:t>Du matériel peut être prêté par le comité (Tapis de Tir, Ordinateur) pour vos différentes manifestations moyennant une caution. </a:t>
            </a:r>
          </a:p>
          <a:p>
            <a:pPr rtl="0">
              <a:lnSpc>
                <a:spcPct val="120000"/>
              </a:lnSpc>
            </a:pPr>
            <a:endParaRPr lang="fr-FR" sz="1725" b="1" dirty="0"/>
          </a:p>
        </p:txBody>
      </p:sp>
    </p:spTree>
    <p:extLst>
      <p:ext uri="{BB962C8B-B14F-4D97-AF65-F5344CB8AC3E}">
        <p14:creationId xmlns:p14="http://schemas.microsoft.com/office/powerpoint/2010/main" val="17883157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858190" y="188640"/>
            <a:ext cx="7620000" cy="1048023"/>
          </a:xfrm>
        </p:spPr>
        <p:txBody>
          <a:bodyPr rtlCol="0" anchor="b">
            <a:normAutofit/>
          </a:bodyPr>
          <a:lstStyle/>
          <a:p>
            <a:pPr rtl="0"/>
            <a:r>
              <a:rPr lang="fr-FR" dirty="0"/>
              <a:t>Les Championnats de Saône et Loire CD71</a:t>
            </a:r>
          </a:p>
        </p:txBody>
      </p:sp>
      <p:sp>
        <p:nvSpPr>
          <p:cNvPr id="3" name="Espace réservé du contenu 2"/>
          <p:cNvSpPr>
            <a:spLocks noGrp="1"/>
          </p:cNvSpPr>
          <p:nvPr>
            <p:ph sz="half" idx="1"/>
          </p:nvPr>
        </p:nvSpPr>
        <p:spPr>
          <a:xfrm>
            <a:off x="251520" y="1484784"/>
            <a:ext cx="8206680" cy="5184575"/>
          </a:xfrm>
        </p:spPr>
        <p:txBody>
          <a:bodyPr rtlCol="0">
            <a:normAutofit fontScale="92500"/>
          </a:bodyPr>
          <a:lstStyle/>
          <a:p>
            <a:pPr rtl="0"/>
            <a:r>
              <a:rPr lang="fr-FR" sz="2400" b="1" dirty="0"/>
              <a:t>Les championnats 2024 ont réuni un nombre d’inscrit quasiment égal à 2023. Avec toutes les contraintes que cela a pu impacter pour les clubs recevant. Nombre d’inscrit, météo, etc…</a:t>
            </a:r>
          </a:p>
          <a:p>
            <a:pPr rtl="0"/>
            <a:r>
              <a:rPr lang="fr-FR" sz="2400" b="1" dirty="0"/>
              <a:t>Championnat de tir (tous les deux ans), aux dates du 8 et 9 mars 2025.</a:t>
            </a:r>
          </a:p>
          <a:p>
            <a:pPr marL="320069" lvl="1" indent="0">
              <a:buNone/>
            </a:pPr>
            <a:r>
              <a:rPr lang="fr-FR" sz="2400" dirty="0"/>
              <a:t>_  (</a:t>
            </a:r>
            <a:r>
              <a:rPr lang="fr-FR" sz="2400" b="1" dirty="0"/>
              <a:t>Si un joueur qualifié mute dans un autre club, celui-ci garde sa qualification dans son nouveau club et le suivant sur la liste de son ancien club prend sa place) </a:t>
            </a:r>
            <a:endParaRPr lang="fr-FR" sz="2400" dirty="0"/>
          </a:p>
          <a:p>
            <a:pPr rtl="0"/>
            <a:endParaRPr lang="fr-FR" sz="1425" b="1" dirty="0"/>
          </a:p>
        </p:txBody>
      </p:sp>
    </p:spTree>
    <p:extLst>
      <p:ext uri="{BB962C8B-B14F-4D97-AF65-F5344CB8AC3E}">
        <p14:creationId xmlns:p14="http://schemas.microsoft.com/office/powerpoint/2010/main" val="342289235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a:extLst>
            <a:ext uri="{FF2B5EF4-FFF2-40B4-BE49-F238E27FC236}">
              <a16:creationId xmlns:a16="http://schemas.microsoft.com/office/drawing/2014/main" id="{7CC50F71-EF44-DA1F-07F1-D74F81F7308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02E5C48-840D-0938-057C-1FB90B61714D}"/>
              </a:ext>
            </a:extLst>
          </p:cNvPr>
          <p:cNvSpPr>
            <a:spLocks noGrp="1"/>
          </p:cNvSpPr>
          <p:nvPr>
            <p:ph type="title"/>
          </p:nvPr>
        </p:nvSpPr>
        <p:spPr>
          <a:xfrm>
            <a:off x="838200" y="260648"/>
            <a:ext cx="7620000" cy="1048023"/>
          </a:xfrm>
        </p:spPr>
        <p:txBody>
          <a:bodyPr rtlCol="0" anchor="b">
            <a:normAutofit/>
          </a:bodyPr>
          <a:lstStyle/>
          <a:p>
            <a:pPr rtl="0"/>
            <a:r>
              <a:rPr lang="fr-FR" dirty="0"/>
              <a:t>Les Championnats de Saône et Loire CD71</a:t>
            </a:r>
          </a:p>
        </p:txBody>
      </p:sp>
      <p:sp>
        <p:nvSpPr>
          <p:cNvPr id="3" name="Espace réservé du contenu 2">
            <a:extLst>
              <a:ext uri="{FF2B5EF4-FFF2-40B4-BE49-F238E27FC236}">
                <a16:creationId xmlns:a16="http://schemas.microsoft.com/office/drawing/2014/main" id="{1D01A58B-E5B9-5A37-ADF1-4B6F612511E0}"/>
              </a:ext>
            </a:extLst>
          </p:cNvPr>
          <p:cNvSpPr>
            <a:spLocks noGrp="1"/>
          </p:cNvSpPr>
          <p:nvPr>
            <p:ph sz="half" idx="1"/>
          </p:nvPr>
        </p:nvSpPr>
        <p:spPr>
          <a:xfrm>
            <a:off x="323528" y="1628801"/>
            <a:ext cx="8352928" cy="5040560"/>
          </a:xfrm>
        </p:spPr>
        <p:txBody>
          <a:bodyPr rtlCol="0">
            <a:normAutofit/>
          </a:bodyPr>
          <a:lstStyle/>
          <a:p>
            <a:pPr rtl="0"/>
            <a:r>
              <a:rPr lang="fr-FR" sz="2400" b="1" dirty="0"/>
              <a:t>Cette année 2025, au vu du nombre d’inscrit 2024, les Championnats Doublette Mixte et Triplette Promotion seront organisés en préliminaire sur 3 secteurs.</a:t>
            </a:r>
          </a:p>
          <a:p>
            <a:pPr rtl="0"/>
            <a:r>
              <a:rPr lang="fr-FR" sz="2400" b="1" dirty="0"/>
              <a:t>Il manque encore quelques lieux pour l’organisation des différents Championnats 2025. Merci de vous rapprocher du Comité pour vous signaler. </a:t>
            </a:r>
          </a:p>
          <a:p>
            <a:pPr rtl="0"/>
            <a:endParaRPr lang="fr-FR" sz="1425" b="1" dirty="0"/>
          </a:p>
        </p:txBody>
      </p:sp>
    </p:spTree>
    <p:extLst>
      <p:ext uri="{BB962C8B-B14F-4D97-AF65-F5344CB8AC3E}">
        <p14:creationId xmlns:p14="http://schemas.microsoft.com/office/powerpoint/2010/main" val="216200276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64071" y="116632"/>
            <a:ext cx="7620000" cy="840633"/>
          </a:xfrm>
        </p:spPr>
        <p:txBody>
          <a:bodyPr rtlCol="0" anchor="b">
            <a:normAutofit fontScale="90000"/>
          </a:bodyPr>
          <a:lstStyle/>
          <a:p>
            <a:pPr rtl="0"/>
            <a:r>
              <a:rPr lang="fr-FR" dirty="0"/>
              <a:t>Les Championnats de Saône et Loire CD71</a:t>
            </a:r>
          </a:p>
        </p:txBody>
      </p:sp>
      <p:pic>
        <p:nvPicPr>
          <p:cNvPr id="5" name="Image 4">
            <a:extLst>
              <a:ext uri="{FF2B5EF4-FFF2-40B4-BE49-F238E27FC236}">
                <a16:creationId xmlns:a16="http://schemas.microsoft.com/office/drawing/2014/main" id="{F15D1AD4-CA92-86A0-6C19-8C1A7EA84AFA}"/>
              </a:ext>
            </a:extLst>
          </p:cNvPr>
          <p:cNvPicPr>
            <a:picLocks noChangeAspect="1"/>
          </p:cNvPicPr>
          <p:nvPr/>
        </p:nvPicPr>
        <p:blipFill>
          <a:blip r:embed="rId3"/>
          <a:stretch>
            <a:fillRect/>
          </a:stretch>
        </p:blipFill>
        <p:spPr>
          <a:xfrm>
            <a:off x="29540" y="957265"/>
            <a:ext cx="9131406" cy="5784103"/>
          </a:xfrm>
          <a:prstGeom prst="rect">
            <a:avLst/>
          </a:prstGeom>
          <a:noFill/>
        </p:spPr>
      </p:pic>
    </p:spTree>
    <p:extLst>
      <p:ext uri="{BB962C8B-B14F-4D97-AF65-F5344CB8AC3E}">
        <p14:creationId xmlns:p14="http://schemas.microsoft.com/office/powerpoint/2010/main" val="329041615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755576" y="18255"/>
            <a:ext cx="7886700" cy="1106489"/>
          </a:xfrm>
        </p:spPr>
        <p:txBody>
          <a:bodyPr rtlCol="0"/>
          <a:lstStyle/>
          <a:p>
            <a:pPr rtl="0"/>
            <a:r>
              <a:rPr lang="fr-FR" dirty="0"/>
              <a:t>Impliquez-vous !</a:t>
            </a:r>
          </a:p>
        </p:txBody>
      </p:sp>
      <p:sp>
        <p:nvSpPr>
          <p:cNvPr id="3" name="Espace réservé du contenu 2"/>
          <p:cNvSpPr>
            <a:spLocks noGrp="1"/>
          </p:cNvSpPr>
          <p:nvPr>
            <p:ph idx="1"/>
          </p:nvPr>
        </p:nvSpPr>
        <p:spPr>
          <a:xfrm>
            <a:off x="251520" y="1268760"/>
            <a:ext cx="8640960" cy="5400599"/>
          </a:xfrm>
        </p:spPr>
        <p:txBody>
          <a:bodyPr rtlCol="0">
            <a:normAutofit/>
          </a:bodyPr>
          <a:lstStyle/>
          <a:p>
            <a:pPr rtl="0"/>
            <a:r>
              <a:rPr lang="fr-FR" sz="2800" b="1" dirty="0"/>
              <a:t>Tout joueur inscrit pour participer à une compétition qualificative ou au championnat Départemental ou Régional absent le jour de cette compétition devra au plus tard dans les quatre jours qui suivent le début de la compétition fournir un document écrit justifiant de son indisponibilité et du caractère non prévisible de celle-ci.</a:t>
            </a:r>
          </a:p>
        </p:txBody>
      </p:sp>
    </p:spTree>
    <p:extLst>
      <p:ext uri="{BB962C8B-B14F-4D97-AF65-F5344CB8AC3E}">
        <p14:creationId xmlns:p14="http://schemas.microsoft.com/office/powerpoint/2010/main" val="160389157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a:extLst>
            <a:ext uri="{FF2B5EF4-FFF2-40B4-BE49-F238E27FC236}">
              <a16:creationId xmlns:a16="http://schemas.microsoft.com/office/drawing/2014/main" id="{272FE4E7-575F-F30A-0E69-644E41C1246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5E6293A-2E27-514D-AC7F-D3953AFB7499}"/>
              </a:ext>
            </a:extLst>
          </p:cNvPr>
          <p:cNvSpPr>
            <a:spLocks noGrp="1"/>
          </p:cNvSpPr>
          <p:nvPr>
            <p:ph type="title"/>
          </p:nvPr>
        </p:nvSpPr>
        <p:spPr/>
        <p:txBody>
          <a:bodyPr rtlCol="0"/>
          <a:lstStyle/>
          <a:p>
            <a:pPr rtl="0"/>
            <a:r>
              <a:rPr lang="fr-FR" dirty="0"/>
              <a:t>Impliquez-vous !</a:t>
            </a:r>
          </a:p>
        </p:txBody>
      </p:sp>
      <p:sp>
        <p:nvSpPr>
          <p:cNvPr id="3" name="Espace réservé du contenu 2">
            <a:extLst>
              <a:ext uri="{FF2B5EF4-FFF2-40B4-BE49-F238E27FC236}">
                <a16:creationId xmlns:a16="http://schemas.microsoft.com/office/drawing/2014/main" id="{25645D4F-D114-8610-8028-778230768488}"/>
              </a:ext>
            </a:extLst>
          </p:cNvPr>
          <p:cNvSpPr>
            <a:spLocks noGrp="1"/>
          </p:cNvSpPr>
          <p:nvPr>
            <p:ph idx="1"/>
          </p:nvPr>
        </p:nvSpPr>
        <p:spPr/>
        <p:txBody>
          <a:bodyPr rtlCol="0">
            <a:normAutofit/>
          </a:bodyPr>
          <a:lstStyle/>
          <a:p>
            <a:pPr lvl="2"/>
            <a:r>
              <a:rPr lang="fr-FR" sz="2800" b="1" dirty="0"/>
              <a:t>En cas d'absence injustifiée ou dont la justification est manifestement inappropriée interdiction de participer à la même épreuve pour l'édition suivante. ARTICLE 14 du CDF</a:t>
            </a:r>
          </a:p>
          <a:p>
            <a:pPr marL="0" indent="0" rtl="0">
              <a:buNone/>
            </a:pPr>
            <a:endParaRPr lang="fr-FR" b="1" dirty="0"/>
          </a:p>
        </p:txBody>
      </p:sp>
    </p:spTree>
    <p:extLst>
      <p:ext uri="{BB962C8B-B14F-4D97-AF65-F5344CB8AC3E}">
        <p14:creationId xmlns:p14="http://schemas.microsoft.com/office/powerpoint/2010/main" val="53474573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dirty="0"/>
              <a:t>Palmarès Championnats CD71 et France 2024</a:t>
            </a:r>
          </a:p>
        </p:txBody>
      </p:sp>
      <p:sp>
        <p:nvSpPr>
          <p:cNvPr id="3" name="Espace réservé du contenu 2"/>
          <p:cNvSpPr>
            <a:spLocks noGrp="1"/>
          </p:cNvSpPr>
          <p:nvPr>
            <p:ph idx="1"/>
          </p:nvPr>
        </p:nvSpPr>
        <p:spPr>
          <a:xfrm>
            <a:off x="323528" y="1628800"/>
            <a:ext cx="8191822" cy="4968552"/>
          </a:xfrm>
        </p:spPr>
        <p:txBody>
          <a:bodyPr rtlCol="0">
            <a:normAutofit/>
          </a:bodyPr>
          <a:lstStyle/>
          <a:p>
            <a:pPr rtl="0"/>
            <a:r>
              <a:rPr lang="fr-FR" sz="2800" dirty="0"/>
              <a:t>Championne TTSF </a:t>
            </a:r>
            <a:r>
              <a:rPr lang="fr-FR" sz="2800" b="1" dirty="0"/>
              <a:t>GARRIEN Apolline</a:t>
            </a:r>
            <a:r>
              <a:rPr lang="fr-FR" sz="2800" dirty="0"/>
              <a:t>, Perdante 32</a:t>
            </a:r>
            <a:r>
              <a:rPr lang="fr-FR" sz="2800" baseline="30000" dirty="0"/>
              <a:t>ème</a:t>
            </a:r>
            <a:r>
              <a:rPr lang="fr-FR" sz="2800" dirty="0"/>
              <a:t> France .</a:t>
            </a:r>
          </a:p>
          <a:p>
            <a:pPr rtl="0"/>
            <a:r>
              <a:rPr lang="fr-FR" sz="2800" dirty="0"/>
              <a:t>Championnes DSF </a:t>
            </a:r>
            <a:r>
              <a:rPr lang="fr-FR" sz="2800" b="1" dirty="0"/>
              <a:t>PERRIN Malhaury, GAUTIER Apolline</a:t>
            </a:r>
            <a:r>
              <a:rPr lang="fr-FR" sz="2800" dirty="0"/>
              <a:t>, Perdantes 16</a:t>
            </a:r>
            <a:r>
              <a:rPr lang="fr-FR" sz="2800" baseline="30000" dirty="0"/>
              <a:t>ème</a:t>
            </a:r>
            <a:r>
              <a:rPr lang="fr-FR" sz="2800" dirty="0"/>
              <a:t> France.</a:t>
            </a:r>
          </a:p>
          <a:p>
            <a:pPr rtl="0"/>
            <a:r>
              <a:rPr lang="fr-FR" sz="2800" dirty="0"/>
              <a:t>Championnes TSF</a:t>
            </a:r>
            <a:r>
              <a:rPr lang="fr-FR" sz="2800" b="1" dirty="0"/>
              <a:t> COULANJON Stéphanie, BRUNEL Julie, DUMONT Angélique</a:t>
            </a:r>
            <a:r>
              <a:rPr lang="fr-FR" sz="2800" dirty="0"/>
              <a:t>, Perdantes barrage de Poule</a:t>
            </a:r>
            <a:r>
              <a:rPr lang="fr-FR" dirty="0"/>
              <a:t>.</a:t>
            </a:r>
          </a:p>
        </p:txBody>
      </p:sp>
    </p:spTree>
    <p:extLst>
      <p:ext uri="{BB962C8B-B14F-4D97-AF65-F5344CB8AC3E}">
        <p14:creationId xmlns:p14="http://schemas.microsoft.com/office/powerpoint/2010/main" val="311167250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a:extLst>
            <a:ext uri="{FF2B5EF4-FFF2-40B4-BE49-F238E27FC236}">
              <a16:creationId xmlns:a16="http://schemas.microsoft.com/office/drawing/2014/main" id="{6570B16F-D76C-1A29-7916-F1F2FD68E08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F007405-4647-92E3-6C48-6C58E2AE4EA0}"/>
              </a:ext>
            </a:extLst>
          </p:cNvPr>
          <p:cNvSpPr>
            <a:spLocks noGrp="1"/>
          </p:cNvSpPr>
          <p:nvPr>
            <p:ph type="title"/>
          </p:nvPr>
        </p:nvSpPr>
        <p:spPr/>
        <p:txBody>
          <a:bodyPr rtlCol="0"/>
          <a:lstStyle/>
          <a:p>
            <a:pPr rtl="0"/>
            <a:r>
              <a:rPr lang="fr-FR" dirty="0"/>
              <a:t>Palmarès Championnats CD71 et France 2024</a:t>
            </a:r>
          </a:p>
        </p:txBody>
      </p:sp>
      <p:sp>
        <p:nvSpPr>
          <p:cNvPr id="3" name="Espace réservé du contenu 2">
            <a:extLst>
              <a:ext uri="{FF2B5EF4-FFF2-40B4-BE49-F238E27FC236}">
                <a16:creationId xmlns:a16="http://schemas.microsoft.com/office/drawing/2014/main" id="{244796D2-91EC-C5B2-DA5D-87B22936B03E}"/>
              </a:ext>
            </a:extLst>
          </p:cNvPr>
          <p:cNvSpPr>
            <a:spLocks noGrp="1"/>
          </p:cNvSpPr>
          <p:nvPr>
            <p:ph idx="1"/>
          </p:nvPr>
        </p:nvSpPr>
        <p:spPr>
          <a:xfrm>
            <a:off x="323528" y="1825624"/>
            <a:ext cx="8496944" cy="4771727"/>
          </a:xfrm>
        </p:spPr>
        <p:txBody>
          <a:bodyPr rtlCol="0">
            <a:normAutofit/>
          </a:bodyPr>
          <a:lstStyle/>
          <a:p>
            <a:pPr rtl="0"/>
            <a:r>
              <a:rPr lang="fr-FR" sz="2800" dirty="0"/>
              <a:t>Champions </a:t>
            </a:r>
            <a:r>
              <a:rPr lang="fr-FR" sz="2800" dirty="0" err="1"/>
              <a:t>DSMixte</a:t>
            </a:r>
            <a:r>
              <a:rPr lang="fr-FR" sz="2800" dirty="0"/>
              <a:t> </a:t>
            </a:r>
            <a:r>
              <a:rPr lang="fr-FR" sz="2800" b="1" dirty="0"/>
              <a:t>COELHO Céline, CHEVALIER Jonathan</a:t>
            </a:r>
            <a:r>
              <a:rPr lang="fr-FR" sz="2800" dirty="0"/>
              <a:t>, Perdants 16</a:t>
            </a:r>
            <a:r>
              <a:rPr lang="fr-FR" sz="2800" baseline="30000" dirty="0"/>
              <a:t>ème</a:t>
            </a:r>
            <a:r>
              <a:rPr lang="fr-FR" sz="2800" dirty="0"/>
              <a:t> France.</a:t>
            </a:r>
          </a:p>
          <a:p>
            <a:pPr rtl="0"/>
            <a:r>
              <a:rPr lang="fr-FR" sz="2800" dirty="0"/>
              <a:t>Champions </a:t>
            </a:r>
            <a:r>
              <a:rPr lang="fr-FR" sz="2800" dirty="0" err="1"/>
              <a:t>TSMixte</a:t>
            </a:r>
            <a:r>
              <a:rPr lang="fr-FR" sz="2800" dirty="0"/>
              <a:t> </a:t>
            </a:r>
            <a:r>
              <a:rPr lang="fr-FR" sz="2800" b="1" dirty="0"/>
              <a:t>DUVERNAY Charlène, DUVERNAY Clément, DUVERNAY Lucas</a:t>
            </a:r>
            <a:r>
              <a:rPr lang="fr-FR" sz="2800" dirty="0"/>
              <a:t>, Perdants 32</a:t>
            </a:r>
            <a:r>
              <a:rPr lang="fr-FR" sz="2800" baseline="30000" dirty="0"/>
              <a:t>ème</a:t>
            </a:r>
            <a:r>
              <a:rPr lang="fr-FR" sz="2800" dirty="0"/>
              <a:t> France.</a:t>
            </a:r>
          </a:p>
          <a:p>
            <a:pPr rtl="0"/>
            <a:r>
              <a:rPr lang="fr-FR" sz="2800" dirty="0"/>
              <a:t>Champion TTSM </a:t>
            </a:r>
            <a:r>
              <a:rPr lang="fr-FR" sz="2800" b="1" dirty="0"/>
              <a:t>DUVERNAY Clément</a:t>
            </a:r>
            <a:r>
              <a:rPr lang="fr-FR" sz="2800" dirty="0"/>
              <a:t>, </a:t>
            </a:r>
            <a:r>
              <a:rPr lang="fr-FR" sz="2800" dirty="0">
                <a:highlight>
                  <a:srgbClr val="0000FF"/>
                </a:highlight>
              </a:rPr>
              <a:t>Champion</a:t>
            </a:r>
            <a:r>
              <a:rPr lang="fr-FR" sz="2800" dirty="0"/>
              <a:t> de</a:t>
            </a:r>
            <a:r>
              <a:rPr lang="fr-FR" sz="2800" dirty="0">
                <a:highlight>
                  <a:srgbClr val="FF0000"/>
                </a:highlight>
              </a:rPr>
              <a:t> France </a:t>
            </a:r>
            <a:r>
              <a:rPr lang="fr-FR" sz="2800" dirty="0"/>
              <a:t>2024.</a:t>
            </a:r>
          </a:p>
        </p:txBody>
      </p:sp>
    </p:spTree>
    <p:extLst>
      <p:ext uri="{BB962C8B-B14F-4D97-AF65-F5344CB8AC3E}">
        <p14:creationId xmlns:p14="http://schemas.microsoft.com/office/powerpoint/2010/main" val="13946068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dirty="0"/>
              <a:t>Palmarès Championnats CD71 et France 2024</a:t>
            </a:r>
          </a:p>
        </p:txBody>
      </p:sp>
      <p:sp>
        <p:nvSpPr>
          <p:cNvPr id="3" name="Espace réservé du contenu 2"/>
          <p:cNvSpPr>
            <a:spLocks noGrp="1"/>
          </p:cNvSpPr>
          <p:nvPr>
            <p:ph idx="1"/>
          </p:nvPr>
        </p:nvSpPr>
        <p:spPr>
          <a:xfrm>
            <a:off x="251520" y="1484784"/>
            <a:ext cx="8496944" cy="5256584"/>
          </a:xfrm>
        </p:spPr>
        <p:txBody>
          <a:bodyPr rtlCol="0">
            <a:normAutofit/>
          </a:bodyPr>
          <a:lstStyle/>
          <a:p>
            <a:pPr rtl="0"/>
            <a:r>
              <a:rPr lang="fr-FR" sz="2600" dirty="0"/>
              <a:t>Champions DSM </a:t>
            </a:r>
            <a:r>
              <a:rPr lang="fr-FR" sz="2600" b="1" dirty="0"/>
              <a:t>DESPORT Lucas, LUCIEN Emmanuel</a:t>
            </a:r>
            <a:r>
              <a:rPr lang="fr-FR" sz="2600" dirty="0"/>
              <a:t>, Perdants barrage de Poule France .</a:t>
            </a:r>
          </a:p>
          <a:p>
            <a:pPr rtl="0"/>
            <a:r>
              <a:rPr lang="fr-FR" sz="2600" dirty="0"/>
              <a:t>Champions TSM </a:t>
            </a:r>
            <a:r>
              <a:rPr lang="fr-FR" sz="2600" b="1" dirty="0"/>
              <a:t>LUCIEN Emmanuel, DESPORT Lucas, UYTTERHOEVEN Fabrice </a:t>
            </a:r>
            <a:r>
              <a:rPr lang="fr-FR" sz="2600" dirty="0"/>
              <a:t>, Perdants 32</a:t>
            </a:r>
            <a:r>
              <a:rPr lang="fr-FR" sz="2600" baseline="30000" dirty="0"/>
              <a:t>ème</a:t>
            </a:r>
            <a:r>
              <a:rPr lang="fr-FR" sz="2600" dirty="0"/>
              <a:t> France.</a:t>
            </a:r>
          </a:p>
          <a:p>
            <a:pPr rtl="0"/>
            <a:r>
              <a:rPr lang="fr-FR" sz="2600" dirty="0"/>
              <a:t>Champions </a:t>
            </a:r>
            <a:r>
              <a:rPr lang="fr-FR" sz="2600" dirty="0" err="1"/>
              <a:t>TSPromo</a:t>
            </a:r>
            <a:r>
              <a:rPr lang="fr-FR" sz="2600" b="1" dirty="0"/>
              <a:t> HELVAS Fréderic, DESMURGER Emmanuel, BAROIN Philippe</a:t>
            </a:r>
            <a:r>
              <a:rPr lang="fr-FR" sz="2600" dirty="0"/>
              <a:t>, Perdants barrage de Poule.</a:t>
            </a:r>
          </a:p>
          <a:p>
            <a:pPr rtl="0"/>
            <a:endParaRPr lang="fr-FR" dirty="0"/>
          </a:p>
        </p:txBody>
      </p:sp>
    </p:spTree>
    <p:extLst>
      <p:ext uri="{BB962C8B-B14F-4D97-AF65-F5344CB8AC3E}">
        <p14:creationId xmlns:p14="http://schemas.microsoft.com/office/powerpoint/2010/main" val="37889181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a:extLst>
            <a:ext uri="{FF2B5EF4-FFF2-40B4-BE49-F238E27FC236}">
              <a16:creationId xmlns:a16="http://schemas.microsoft.com/office/drawing/2014/main" id="{21150EBA-9F93-64FA-3693-07672E9FFD9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E328B21-4549-CD61-E062-B3FC2F34CAE9}"/>
              </a:ext>
            </a:extLst>
          </p:cNvPr>
          <p:cNvSpPr>
            <a:spLocks noGrp="1"/>
          </p:cNvSpPr>
          <p:nvPr>
            <p:ph type="title"/>
          </p:nvPr>
        </p:nvSpPr>
        <p:spPr/>
        <p:txBody>
          <a:bodyPr rtlCol="0"/>
          <a:lstStyle/>
          <a:p>
            <a:pPr rtl="0"/>
            <a:r>
              <a:rPr lang="fr-FR" dirty="0"/>
              <a:t>Palmarès Championnats CD71 et France 2024</a:t>
            </a:r>
          </a:p>
        </p:txBody>
      </p:sp>
      <p:sp>
        <p:nvSpPr>
          <p:cNvPr id="3" name="Espace réservé du contenu 2">
            <a:extLst>
              <a:ext uri="{FF2B5EF4-FFF2-40B4-BE49-F238E27FC236}">
                <a16:creationId xmlns:a16="http://schemas.microsoft.com/office/drawing/2014/main" id="{3B63B728-577A-32D5-8AFB-08B111797824}"/>
              </a:ext>
            </a:extLst>
          </p:cNvPr>
          <p:cNvSpPr>
            <a:spLocks noGrp="1"/>
          </p:cNvSpPr>
          <p:nvPr>
            <p:ph idx="1"/>
          </p:nvPr>
        </p:nvSpPr>
        <p:spPr>
          <a:xfrm>
            <a:off x="467544" y="1825624"/>
            <a:ext cx="8496944" cy="4843735"/>
          </a:xfrm>
        </p:spPr>
        <p:txBody>
          <a:bodyPr rtlCol="0">
            <a:normAutofit/>
          </a:bodyPr>
          <a:lstStyle/>
          <a:p>
            <a:pPr rtl="0"/>
            <a:r>
              <a:rPr lang="fr-FR" sz="2400" dirty="0"/>
              <a:t>Champions TSV </a:t>
            </a:r>
            <a:r>
              <a:rPr lang="fr-FR" sz="2400" b="1" dirty="0"/>
              <a:t>CHAMPIER Dominique, CHAMPIER </a:t>
            </a:r>
            <a:r>
              <a:rPr lang="fr-FR" sz="2400" b="1" dirty="0" err="1"/>
              <a:t>Eric</a:t>
            </a:r>
            <a:r>
              <a:rPr lang="fr-FR" sz="2400" b="1" dirty="0"/>
              <a:t>, PASQUELIN Gilles,</a:t>
            </a:r>
            <a:r>
              <a:rPr lang="fr-FR" sz="2400" dirty="0"/>
              <a:t> Perdants 32</a:t>
            </a:r>
            <a:r>
              <a:rPr lang="fr-FR" sz="2400" baseline="30000" dirty="0"/>
              <a:t>ème</a:t>
            </a:r>
            <a:r>
              <a:rPr lang="fr-FR" sz="2400" dirty="0"/>
              <a:t> France.</a:t>
            </a:r>
          </a:p>
          <a:p>
            <a:pPr rtl="0"/>
            <a:r>
              <a:rPr lang="fr-FR" sz="2400" dirty="0"/>
              <a:t>Champions </a:t>
            </a:r>
            <a:r>
              <a:rPr lang="fr-FR" sz="2400" dirty="0" err="1"/>
              <a:t>TProv</a:t>
            </a:r>
            <a:r>
              <a:rPr lang="fr-FR" sz="2400" dirty="0"/>
              <a:t> </a:t>
            </a:r>
            <a:r>
              <a:rPr lang="fr-FR" sz="2400" b="1" dirty="0"/>
              <a:t>DUVERNAY Clément, DUVERNAY Didier</a:t>
            </a:r>
            <a:r>
              <a:rPr lang="fr-FR" sz="2400" dirty="0"/>
              <a:t>, </a:t>
            </a:r>
            <a:r>
              <a:rPr lang="fr-FR" sz="2400" b="1" dirty="0"/>
              <a:t>BORGEAIS Alexis</a:t>
            </a:r>
            <a:r>
              <a:rPr lang="fr-FR" sz="2400" dirty="0"/>
              <a:t>, Perdants 32</a:t>
            </a:r>
            <a:r>
              <a:rPr lang="fr-FR" sz="2400" baseline="30000" dirty="0"/>
              <a:t>ème</a:t>
            </a:r>
            <a:r>
              <a:rPr lang="fr-FR" sz="2400" dirty="0"/>
              <a:t> France</a:t>
            </a:r>
          </a:p>
          <a:p>
            <a:pPr rtl="0"/>
            <a:r>
              <a:rPr lang="fr-FR" sz="2400" dirty="0"/>
              <a:t>Champions </a:t>
            </a:r>
            <a:r>
              <a:rPr lang="fr-FR" sz="2400" dirty="0" err="1"/>
              <a:t>DProv</a:t>
            </a:r>
            <a:r>
              <a:rPr lang="fr-FR" sz="2400" dirty="0"/>
              <a:t> </a:t>
            </a:r>
            <a:r>
              <a:rPr lang="fr-FR" sz="2400" b="1" dirty="0"/>
              <a:t>WEISS Pierre, TIGNAT Franck, </a:t>
            </a:r>
            <a:r>
              <a:rPr lang="fr-FR" sz="2400" dirty="0"/>
              <a:t>Perdants ¼ Finale France</a:t>
            </a:r>
          </a:p>
        </p:txBody>
      </p:sp>
    </p:spTree>
    <p:extLst>
      <p:ext uri="{BB962C8B-B14F-4D97-AF65-F5344CB8AC3E}">
        <p14:creationId xmlns:p14="http://schemas.microsoft.com/office/powerpoint/2010/main" val="198258205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628650" y="188641"/>
            <a:ext cx="7886700" cy="1008112"/>
          </a:xfrm>
        </p:spPr>
        <p:txBody>
          <a:bodyPr rtlCol="0"/>
          <a:lstStyle/>
          <a:p>
            <a:pPr rtl="0"/>
            <a:r>
              <a:rPr lang="fr-FR" dirty="0"/>
              <a:t>Suite PALMARES 2024</a:t>
            </a:r>
          </a:p>
        </p:txBody>
      </p:sp>
      <p:sp>
        <p:nvSpPr>
          <p:cNvPr id="3" name="Espace réservé du contenu 2"/>
          <p:cNvSpPr>
            <a:spLocks noGrp="1"/>
          </p:cNvSpPr>
          <p:nvPr>
            <p:ph idx="1"/>
          </p:nvPr>
        </p:nvSpPr>
        <p:spPr>
          <a:xfrm>
            <a:off x="323528" y="1340768"/>
            <a:ext cx="8712968" cy="5328592"/>
          </a:xfrm>
        </p:spPr>
        <p:txBody>
          <a:bodyPr rtlCol="0">
            <a:normAutofit fontScale="92500" lnSpcReduction="20000"/>
          </a:bodyPr>
          <a:lstStyle/>
          <a:p>
            <a:r>
              <a:rPr lang="fr-FR" sz="2600" b="1" dirty="0"/>
              <a:t>Clément DUVERNAY </a:t>
            </a:r>
            <a:r>
              <a:rPr lang="fr-FR" sz="2600" dirty="0"/>
              <a:t>Champion de France individuel Masculin.</a:t>
            </a:r>
          </a:p>
          <a:p>
            <a:pPr rtl="0"/>
            <a:r>
              <a:rPr lang="fr-FR" sz="2600" dirty="0"/>
              <a:t>L’équipe de </a:t>
            </a:r>
            <a:r>
              <a:rPr lang="fr-FR" sz="2600" b="1" dirty="0"/>
              <a:t>Laizé</a:t>
            </a:r>
            <a:r>
              <a:rPr lang="fr-FR" sz="2600" dirty="0"/>
              <a:t> en finale CNC jeu provençal ainsi que l’entente </a:t>
            </a:r>
            <a:r>
              <a:rPr lang="fr-FR" sz="2600" b="1" dirty="0"/>
              <a:t>Bourbon/Issy </a:t>
            </a:r>
            <a:r>
              <a:rPr lang="fr-FR" sz="2600" dirty="0"/>
              <a:t>en CNC jeunes Benjamins Minimes.</a:t>
            </a:r>
          </a:p>
          <a:p>
            <a:pPr rtl="0"/>
            <a:r>
              <a:rPr lang="fr-FR" sz="2600" dirty="0"/>
              <a:t>Nos jeunes qui ont participé au Trophée des Pépites qui terminent 5</a:t>
            </a:r>
            <a:r>
              <a:rPr lang="fr-FR" sz="2600" baseline="30000" dirty="0"/>
              <a:t>ème</a:t>
            </a:r>
            <a:r>
              <a:rPr lang="fr-FR" sz="2600" dirty="0"/>
              <a:t> au classement par équipe, dont </a:t>
            </a:r>
            <a:r>
              <a:rPr lang="fr-FR" sz="2600" b="1" dirty="0"/>
              <a:t>Deschamps Titouan </a:t>
            </a:r>
            <a:r>
              <a:rPr lang="fr-FR" sz="2600" dirty="0"/>
              <a:t>3</a:t>
            </a:r>
            <a:r>
              <a:rPr lang="fr-FR" sz="2600" baseline="30000" dirty="0"/>
              <a:t>ème</a:t>
            </a:r>
            <a:r>
              <a:rPr lang="fr-FR" sz="2600" dirty="0"/>
              <a:t> au défi point catégorie minimes et </a:t>
            </a:r>
            <a:r>
              <a:rPr lang="fr-FR" sz="2600" b="1" dirty="0"/>
              <a:t>Chaussin Enzo </a:t>
            </a:r>
            <a:r>
              <a:rPr lang="fr-FR" sz="2600" dirty="0"/>
              <a:t>1</a:t>
            </a:r>
            <a:r>
              <a:rPr lang="fr-FR" sz="2600" baseline="30000" dirty="0"/>
              <a:t>er</a:t>
            </a:r>
            <a:r>
              <a:rPr lang="fr-FR" sz="2600" dirty="0"/>
              <a:t> au défi tir catégorie Cadets</a:t>
            </a:r>
            <a:r>
              <a:rPr lang="fr-FR" sz="2400" dirty="0"/>
              <a:t>.</a:t>
            </a:r>
          </a:p>
          <a:p>
            <a:pPr rtl="0"/>
            <a:endParaRPr lang="fr-FR" b="1" dirty="0"/>
          </a:p>
        </p:txBody>
      </p:sp>
    </p:spTree>
    <p:extLst>
      <p:ext uri="{BB962C8B-B14F-4D97-AF65-F5344CB8AC3E}">
        <p14:creationId xmlns:p14="http://schemas.microsoft.com/office/powerpoint/2010/main" val="109724979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a:extLst>
            <a:ext uri="{FF2B5EF4-FFF2-40B4-BE49-F238E27FC236}">
              <a16:creationId xmlns:a16="http://schemas.microsoft.com/office/drawing/2014/main" id="{D0E9C006-136D-8081-06A6-B9DE37A69F9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8B2384-2EC0-4552-78FF-E3101F219921}"/>
              </a:ext>
            </a:extLst>
          </p:cNvPr>
          <p:cNvSpPr>
            <a:spLocks noGrp="1"/>
          </p:cNvSpPr>
          <p:nvPr>
            <p:ph type="title"/>
          </p:nvPr>
        </p:nvSpPr>
        <p:spPr>
          <a:xfrm>
            <a:off x="628650" y="260648"/>
            <a:ext cx="7886700" cy="1005938"/>
          </a:xfrm>
        </p:spPr>
        <p:txBody>
          <a:bodyPr rtlCol="0"/>
          <a:lstStyle/>
          <a:p>
            <a:pPr rtl="0"/>
            <a:r>
              <a:rPr lang="fr-FR" dirty="0"/>
              <a:t>Suite PALMARES 2024</a:t>
            </a:r>
          </a:p>
        </p:txBody>
      </p:sp>
      <p:sp>
        <p:nvSpPr>
          <p:cNvPr id="3" name="Espace réservé du contenu 2">
            <a:extLst>
              <a:ext uri="{FF2B5EF4-FFF2-40B4-BE49-F238E27FC236}">
                <a16:creationId xmlns:a16="http://schemas.microsoft.com/office/drawing/2014/main" id="{79B19975-FD7F-9E0B-96CA-47EA7DCFDA95}"/>
              </a:ext>
            </a:extLst>
          </p:cNvPr>
          <p:cNvSpPr>
            <a:spLocks noGrp="1"/>
          </p:cNvSpPr>
          <p:nvPr>
            <p:ph idx="1"/>
          </p:nvPr>
        </p:nvSpPr>
        <p:spPr>
          <a:xfrm>
            <a:off x="251520" y="1266586"/>
            <a:ext cx="8712968" cy="5330766"/>
          </a:xfrm>
        </p:spPr>
        <p:txBody>
          <a:bodyPr rtlCol="0">
            <a:normAutofit/>
          </a:bodyPr>
          <a:lstStyle/>
          <a:p>
            <a:pPr rtl="0"/>
            <a:r>
              <a:rPr lang="fr-FR" dirty="0"/>
              <a:t>L’équipe Championne de Saône et Loire Triplette, </a:t>
            </a:r>
            <a:r>
              <a:rPr lang="fr-FR" b="1" dirty="0"/>
              <a:t>Bourbon-Lancy</a:t>
            </a:r>
            <a:r>
              <a:rPr lang="fr-FR" dirty="0"/>
              <a:t> inscrite au trophée des villes à Sin le Noble du 9 au 12 janvier 2025.</a:t>
            </a:r>
          </a:p>
          <a:p>
            <a:pPr marL="320069" lvl="1" indent="0">
              <a:buNone/>
            </a:pPr>
            <a:r>
              <a:rPr lang="fr-FR" dirty="0"/>
              <a:t>_  </a:t>
            </a:r>
            <a:r>
              <a:rPr lang="fr-FR" b="1" dirty="0"/>
              <a:t>Lucien Emmanuel, Desport Lucas, </a:t>
            </a:r>
            <a:r>
              <a:rPr lang="fr-FR" b="1" dirty="0" err="1"/>
              <a:t>Uytterhoeven</a:t>
            </a:r>
            <a:r>
              <a:rPr lang="fr-FR" b="1" dirty="0"/>
              <a:t> Fabrice, </a:t>
            </a:r>
            <a:r>
              <a:rPr lang="fr-FR" b="1" dirty="0" err="1"/>
              <a:t>Cortier</a:t>
            </a:r>
            <a:r>
              <a:rPr lang="fr-FR" b="1" dirty="0"/>
              <a:t> Bastien. Coach Rousseau Jean-Yves.</a:t>
            </a:r>
          </a:p>
          <a:p>
            <a:pPr rtl="0"/>
            <a:r>
              <a:rPr lang="fr-FR" dirty="0"/>
              <a:t>3 équipes étaient qualifiées au 2</a:t>
            </a:r>
            <a:r>
              <a:rPr lang="fr-FR" baseline="30000" dirty="0"/>
              <a:t>ème</a:t>
            </a:r>
            <a:r>
              <a:rPr lang="fr-FR" dirty="0"/>
              <a:t> tour de zone le 11 novembre 2024.</a:t>
            </a:r>
          </a:p>
          <a:p>
            <a:pPr lvl="1" rtl="0"/>
            <a:r>
              <a:rPr lang="fr-FR" b="1" dirty="0"/>
              <a:t>Cuiseaux, Bourbon-Lancy, Blanzy.</a:t>
            </a:r>
          </a:p>
          <a:p>
            <a:pPr marL="320069" lvl="1" indent="0">
              <a:buNone/>
            </a:pPr>
            <a:r>
              <a:rPr lang="fr-FR" b="1" dirty="0"/>
              <a:t>Bourbon-Lancy </a:t>
            </a:r>
            <a:r>
              <a:rPr lang="fr-FR" dirty="0"/>
              <a:t>reste le seul qualifié au tour suivant.</a:t>
            </a:r>
          </a:p>
          <a:p>
            <a:pPr lvl="1" rtl="0"/>
            <a:r>
              <a:rPr lang="fr-FR" b="1" dirty="0"/>
              <a:t>Félicitations à toutes et tous pour vos résultats.</a:t>
            </a:r>
          </a:p>
        </p:txBody>
      </p:sp>
    </p:spTree>
    <p:extLst>
      <p:ext uri="{BB962C8B-B14F-4D97-AF65-F5344CB8AC3E}">
        <p14:creationId xmlns:p14="http://schemas.microsoft.com/office/powerpoint/2010/main" val="72555760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899592" y="325980"/>
            <a:ext cx="7620000" cy="627697"/>
          </a:xfrm>
        </p:spPr>
        <p:txBody>
          <a:bodyPr rtlCol="0"/>
          <a:lstStyle/>
          <a:p>
            <a:pPr rtl="0"/>
            <a:r>
              <a:rPr lang="fr-FR" dirty="0"/>
              <a:t>Retour sur la mandature du Comité</a:t>
            </a:r>
          </a:p>
        </p:txBody>
      </p:sp>
      <p:sp>
        <p:nvSpPr>
          <p:cNvPr id="3" name="Espace réservé du contenu 2"/>
          <p:cNvSpPr>
            <a:spLocks noGrp="1"/>
          </p:cNvSpPr>
          <p:nvPr>
            <p:ph idx="1"/>
          </p:nvPr>
        </p:nvSpPr>
        <p:spPr>
          <a:xfrm>
            <a:off x="251520" y="953677"/>
            <a:ext cx="8640960" cy="5571667"/>
          </a:xfrm>
        </p:spPr>
        <p:txBody>
          <a:bodyPr rtlCol="0">
            <a:normAutofit fontScale="85000" lnSpcReduction="10000"/>
          </a:bodyPr>
          <a:lstStyle/>
          <a:p>
            <a:r>
              <a:rPr lang="fr-FR" sz="2600" b="1" dirty="0"/>
              <a:t>Evolution des effectifs du CD71; </a:t>
            </a:r>
            <a:r>
              <a:rPr lang="fr-FR" sz="2600" dirty="0"/>
              <a:t>2020 </a:t>
            </a:r>
            <a:r>
              <a:rPr lang="fr-FR" sz="2600" b="1" dirty="0"/>
              <a:t>(3953)- </a:t>
            </a:r>
            <a:r>
              <a:rPr lang="fr-FR" sz="2600" dirty="0"/>
              <a:t>2021</a:t>
            </a:r>
            <a:r>
              <a:rPr lang="fr-FR" sz="2600" b="1" dirty="0"/>
              <a:t>(2848)- </a:t>
            </a:r>
            <a:r>
              <a:rPr lang="fr-FR" sz="2600" dirty="0"/>
              <a:t>2022 </a:t>
            </a:r>
            <a:r>
              <a:rPr lang="fr-FR" sz="2600" b="1" dirty="0"/>
              <a:t>(3581)- </a:t>
            </a:r>
            <a:r>
              <a:rPr lang="fr-FR" sz="2600" dirty="0"/>
              <a:t>2023</a:t>
            </a:r>
            <a:r>
              <a:rPr lang="fr-FR" sz="2600" b="1" dirty="0"/>
              <a:t> (3930)- </a:t>
            </a:r>
            <a:r>
              <a:rPr lang="fr-FR" sz="2600" dirty="0"/>
              <a:t>2024</a:t>
            </a:r>
            <a:r>
              <a:rPr lang="fr-FR" sz="2600" b="1" dirty="0"/>
              <a:t> (4275) Licenciés </a:t>
            </a:r>
            <a:endParaRPr lang="fr-FR" sz="2600" dirty="0"/>
          </a:p>
          <a:p>
            <a:pPr rtl="0"/>
            <a:r>
              <a:rPr lang="fr-FR" sz="2600" b="1" dirty="0"/>
              <a:t>Réforme des Championnats avec changement d’horaire en 2023, à la vue de l’évolution des inscrits le passage de plusieurs Championnats sur 3 secteurs (préliminaire), cette année encore pour le Triplette Promotion et le Doublette Mixte.</a:t>
            </a:r>
          </a:p>
          <a:p>
            <a:pPr rtl="0"/>
            <a:r>
              <a:rPr lang="fr-FR" sz="2600" b="1" dirty="0"/>
              <a:t>Fin des certificats médicaux pour les séniors. Les autorisations parentales sont toujours obligatoires tous les ans pour le renouvellement des licences jeunes.</a:t>
            </a:r>
          </a:p>
          <a:p>
            <a:pPr marL="0" indent="0">
              <a:buNone/>
            </a:pPr>
            <a:r>
              <a:rPr lang="fr-FR" b="1" dirty="0"/>
              <a:t> </a:t>
            </a:r>
          </a:p>
        </p:txBody>
      </p:sp>
    </p:spTree>
    <p:extLst>
      <p:ext uri="{BB962C8B-B14F-4D97-AF65-F5344CB8AC3E}">
        <p14:creationId xmlns:p14="http://schemas.microsoft.com/office/powerpoint/2010/main" val="351851352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a:extLst>
            <a:ext uri="{FF2B5EF4-FFF2-40B4-BE49-F238E27FC236}">
              <a16:creationId xmlns:a16="http://schemas.microsoft.com/office/drawing/2014/main" id="{5C1E4821-7E25-3948-8BB5-BF6A3717706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3D3E479-805D-5104-06B5-7C21BA6B9D6D}"/>
              </a:ext>
            </a:extLst>
          </p:cNvPr>
          <p:cNvSpPr>
            <a:spLocks noGrp="1"/>
          </p:cNvSpPr>
          <p:nvPr>
            <p:ph type="title"/>
          </p:nvPr>
        </p:nvSpPr>
        <p:spPr>
          <a:xfrm>
            <a:off x="838783" y="856580"/>
            <a:ext cx="7620000" cy="627697"/>
          </a:xfrm>
        </p:spPr>
        <p:txBody>
          <a:bodyPr rtlCol="0"/>
          <a:lstStyle/>
          <a:p>
            <a:pPr rtl="0"/>
            <a:r>
              <a:rPr lang="fr-FR" dirty="0"/>
              <a:t>Retour sur la mandature du Comité</a:t>
            </a:r>
          </a:p>
        </p:txBody>
      </p:sp>
      <p:sp>
        <p:nvSpPr>
          <p:cNvPr id="3" name="Espace réservé du contenu 2">
            <a:extLst>
              <a:ext uri="{FF2B5EF4-FFF2-40B4-BE49-F238E27FC236}">
                <a16:creationId xmlns:a16="http://schemas.microsoft.com/office/drawing/2014/main" id="{19117EBC-F539-7AA8-BBAF-FD2D3B19B9C2}"/>
              </a:ext>
            </a:extLst>
          </p:cNvPr>
          <p:cNvSpPr>
            <a:spLocks noGrp="1"/>
          </p:cNvSpPr>
          <p:nvPr>
            <p:ph idx="1"/>
          </p:nvPr>
        </p:nvSpPr>
        <p:spPr>
          <a:xfrm>
            <a:off x="762000" y="1754378"/>
            <a:ext cx="7620000" cy="4159545"/>
          </a:xfrm>
        </p:spPr>
        <p:txBody>
          <a:bodyPr rtlCol="0">
            <a:normAutofit/>
          </a:bodyPr>
          <a:lstStyle/>
          <a:p>
            <a:pPr marL="0" indent="0">
              <a:buNone/>
            </a:pPr>
            <a:r>
              <a:rPr lang="fr-FR" b="1" dirty="0"/>
              <a:t> </a:t>
            </a:r>
          </a:p>
        </p:txBody>
      </p:sp>
      <p:sp>
        <p:nvSpPr>
          <p:cNvPr id="5" name="ZoneTexte 4">
            <a:extLst>
              <a:ext uri="{FF2B5EF4-FFF2-40B4-BE49-F238E27FC236}">
                <a16:creationId xmlns:a16="http://schemas.microsoft.com/office/drawing/2014/main" id="{9AC63513-3457-02F1-B021-7DB2D0B2031D}"/>
              </a:ext>
            </a:extLst>
          </p:cNvPr>
          <p:cNvSpPr txBox="1"/>
          <p:nvPr/>
        </p:nvSpPr>
        <p:spPr>
          <a:xfrm>
            <a:off x="251520" y="1844824"/>
            <a:ext cx="8712968" cy="4401205"/>
          </a:xfrm>
          <a:prstGeom prst="rect">
            <a:avLst/>
          </a:prstGeom>
          <a:noFill/>
        </p:spPr>
        <p:txBody>
          <a:bodyPr wrap="square">
            <a:spAutoFit/>
          </a:bodyPr>
          <a:lstStyle/>
          <a:p>
            <a:pPr rtl="0"/>
            <a:r>
              <a:rPr lang="fr-FR" sz="2800" b="1" dirty="0"/>
              <a:t>Organisation d’un régional Vétérans avant les Nationaux de Chalon.</a:t>
            </a:r>
          </a:p>
          <a:p>
            <a:pPr rtl="0"/>
            <a:r>
              <a:rPr lang="fr-FR" sz="2800" b="1" dirty="0"/>
              <a:t>Passage des Nationaux de Chalon en Top1000 et Top300.</a:t>
            </a:r>
          </a:p>
          <a:p>
            <a:pPr rtl="0"/>
            <a:r>
              <a:rPr lang="fr-FR" sz="2800" b="1" dirty="0"/>
              <a:t>Mise en place du FESTIVAL VETERANS, avec une progression constante.</a:t>
            </a:r>
          </a:p>
          <a:p>
            <a:pPr rtl="0"/>
            <a:r>
              <a:rPr lang="fr-FR" sz="2800" b="1" dirty="0"/>
              <a:t>Intégration des récompenses pour les résultats des jeunes aux différentes compétitions.</a:t>
            </a:r>
          </a:p>
          <a:p>
            <a:pPr rtl="0"/>
            <a:r>
              <a:rPr lang="fr-FR" sz="2800" b="1" dirty="0"/>
              <a:t>Mise en place d’indemnités aux écoles de pétanque et des clubs labellisés</a:t>
            </a:r>
            <a:r>
              <a:rPr lang="fr-FR" b="1" dirty="0"/>
              <a:t>. </a:t>
            </a:r>
          </a:p>
        </p:txBody>
      </p:sp>
    </p:spTree>
    <p:extLst>
      <p:ext uri="{BB962C8B-B14F-4D97-AF65-F5344CB8AC3E}">
        <p14:creationId xmlns:p14="http://schemas.microsoft.com/office/powerpoint/2010/main" val="207141586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a:extLst>
            <a:ext uri="{FF2B5EF4-FFF2-40B4-BE49-F238E27FC236}">
              <a16:creationId xmlns:a16="http://schemas.microsoft.com/office/drawing/2014/main" id="{70A182F6-9467-6D62-213F-F38B3644E39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F4A34F7-DA37-1730-A6CD-A9D20FA16ECE}"/>
              </a:ext>
            </a:extLst>
          </p:cNvPr>
          <p:cNvSpPr>
            <a:spLocks noGrp="1"/>
          </p:cNvSpPr>
          <p:nvPr>
            <p:ph type="title"/>
          </p:nvPr>
        </p:nvSpPr>
        <p:spPr>
          <a:xfrm>
            <a:off x="762000" y="238828"/>
            <a:ext cx="7620000" cy="627697"/>
          </a:xfrm>
        </p:spPr>
        <p:txBody>
          <a:bodyPr rtlCol="0"/>
          <a:lstStyle/>
          <a:p>
            <a:pPr rtl="0"/>
            <a:r>
              <a:rPr lang="fr-FR" dirty="0"/>
              <a:t>Retour sur la mandature du Comité</a:t>
            </a:r>
          </a:p>
        </p:txBody>
      </p:sp>
      <p:sp>
        <p:nvSpPr>
          <p:cNvPr id="3" name="Espace réservé du contenu 2">
            <a:extLst>
              <a:ext uri="{FF2B5EF4-FFF2-40B4-BE49-F238E27FC236}">
                <a16:creationId xmlns:a16="http://schemas.microsoft.com/office/drawing/2014/main" id="{498D9DB1-8B80-3E21-62EA-0E0C78ABEB24}"/>
              </a:ext>
            </a:extLst>
          </p:cNvPr>
          <p:cNvSpPr>
            <a:spLocks noGrp="1"/>
          </p:cNvSpPr>
          <p:nvPr>
            <p:ph idx="1"/>
          </p:nvPr>
        </p:nvSpPr>
        <p:spPr>
          <a:xfrm>
            <a:off x="323528" y="980728"/>
            <a:ext cx="8640960" cy="5638444"/>
          </a:xfrm>
        </p:spPr>
        <p:txBody>
          <a:bodyPr rtlCol="0">
            <a:normAutofit/>
          </a:bodyPr>
          <a:lstStyle/>
          <a:p>
            <a:pPr marL="0" indent="0">
              <a:buNone/>
            </a:pPr>
            <a:r>
              <a:rPr lang="fr-FR" b="1" dirty="0"/>
              <a:t>Je voudrais encore remercier toute l’équipe du Comité qui a participé au travail quotidien, tous les clubs et leurs bénévoles pour l’organisation des Championnats et leurs implications dans la progression de notre CD. </a:t>
            </a:r>
          </a:p>
          <a:p>
            <a:pPr marL="0" indent="0">
              <a:buNone/>
            </a:pPr>
            <a:r>
              <a:rPr lang="fr-FR" b="1" dirty="0"/>
              <a:t>Les joueurs et joueuses pour leurs résultats.</a:t>
            </a:r>
          </a:p>
          <a:p>
            <a:pPr marL="0" indent="0">
              <a:buNone/>
            </a:pPr>
            <a:r>
              <a:rPr lang="fr-FR" b="1" dirty="0"/>
              <a:t> Merci de m’avoir écouté.</a:t>
            </a:r>
          </a:p>
          <a:p>
            <a:pPr marL="0" indent="0">
              <a:buNone/>
            </a:pPr>
            <a:r>
              <a:rPr lang="fr-FR" b="1" dirty="0"/>
              <a:t>Je vous souhaite à vous et vos proches une bonne fin d’année, passez de bonnes fêtes.</a:t>
            </a:r>
          </a:p>
          <a:p>
            <a:pPr marL="0" indent="0">
              <a:buNone/>
            </a:pPr>
            <a:r>
              <a:rPr lang="fr-FR" b="1" dirty="0"/>
              <a:t>Marc Lefevre Secrétaire Générale du CD71</a:t>
            </a:r>
          </a:p>
          <a:p>
            <a:pPr rtl="0"/>
            <a:endParaRPr lang="fr-FR" b="1" dirty="0"/>
          </a:p>
          <a:p>
            <a:pPr marL="0" indent="0">
              <a:buNone/>
            </a:pPr>
            <a:endParaRPr lang="fr-FR" b="1" dirty="0"/>
          </a:p>
        </p:txBody>
      </p:sp>
    </p:spTree>
    <p:extLst>
      <p:ext uri="{BB962C8B-B14F-4D97-AF65-F5344CB8AC3E}">
        <p14:creationId xmlns:p14="http://schemas.microsoft.com/office/powerpoint/2010/main" val="88420266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436612"/>
            <a:ext cx="8305800" cy="1143000"/>
          </a:xfrm>
        </p:spPr>
        <p:txBody>
          <a:bodyPr>
            <a:normAutofit/>
          </a:bodyPr>
          <a:lstStyle/>
          <a:p>
            <a:pPr algn="ctr"/>
            <a:r>
              <a:rPr lang="fr-FR" sz="5400" dirty="0"/>
              <a:t>RAPPORT FINANCIER </a:t>
            </a:r>
          </a:p>
        </p:txBody>
      </p:sp>
      <p:pic>
        <p:nvPicPr>
          <p:cNvPr id="48131" name="Picture 3" descr="C:\Users\pascal_2\AppData\Local\Microsoft\Windows\INetCache\IE\ZLZC5RH0\Assorted_United_States_coins[1].jpg"/>
          <p:cNvPicPr>
            <a:picLocks noChangeAspect="1" noChangeArrowheads="1"/>
          </p:cNvPicPr>
          <p:nvPr/>
        </p:nvPicPr>
        <p:blipFill>
          <a:blip r:embed="rId2" cstate="print"/>
          <a:srcRect/>
          <a:stretch>
            <a:fillRect/>
          </a:stretch>
        </p:blipFill>
        <p:spPr bwMode="auto">
          <a:xfrm>
            <a:off x="971600" y="2152175"/>
            <a:ext cx="7200800" cy="4257348"/>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3" fill="hold" nodeType="clickEffect">
                                  <p:stCondLst>
                                    <p:cond delay="0"/>
                                  </p:stCondLst>
                                  <p:childTnLst>
                                    <p:set>
                                      <p:cBhvr>
                                        <p:cTn id="6" dur="1" fill="hold">
                                          <p:stCondLst>
                                            <p:cond delay="0"/>
                                          </p:stCondLst>
                                        </p:cTn>
                                        <p:tgtEl>
                                          <p:spTgt spid="48131"/>
                                        </p:tgtEl>
                                        <p:attrNameLst>
                                          <p:attrName>style.visibility</p:attrName>
                                        </p:attrNameLst>
                                      </p:cBhvr>
                                      <p:to>
                                        <p:strVal val="visible"/>
                                      </p:to>
                                    </p:set>
                                    <p:animEffect transition="in" filter="wheel(3)">
                                      <p:cBhvr>
                                        <p:cTn id="7" dur="2000"/>
                                        <p:tgtEl>
                                          <p:spTgt spid="48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457200" y="-34527"/>
            <a:ext cx="8229600" cy="1143000"/>
          </a:xfrm>
        </p:spPr>
        <p:txBody>
          <a:bodyPr>
            <a:normAutofit/>
          </a:bodyPr>
          <a:lstStyle/>
          <a:p>
            <a:pPr algn="ctr"/>
            <a:r>
              <a:rPr lang="fr-FR" sz="4400" dirty="0"/>
              <a:t>COMMISSION DES FINANCES </a:t>
            </a:r>
          </a:p>
        </p:txBody>
      </p:sp>
      <p:sp>
        <p:nvSpPr>
          <p:cNvPr id="5" name="Espace réservé du contenu 4"/>
          <p:cNvSpPr>
            <a:spLocks noGrp="1"/>
          </p:cNvSpPr>
          <p:nvPr>
            <p:ph idx="1"/>
          </p:nvPr>
        </p:nvSpPr>
        <p:spPr>
          <a:xfrm>
            <a:off x="251520" y="1108473"/>
            <a:ext cx="8640960" cy="5488879"/>
          </a:xfrm>
        </p:spPr>
        <p:txBody>
          <a:bodyPr>
            <a:normAutofit lnSpcReduction="10000"/>
          </a:bodyPr>
          <a:lstStyle/>
          <a:p>
            <a:pPr>
              <a:lnSpc>
                <a:spcPct val="107000"/>
              </a:lnSpc>
              <a:spcAft>
                <a:spcPts val="800"/>
              </a:spcAft>
            </a:pPr>
            <a:r>
              <a:rPr lang="fr-FR" sz="2800" dirty="0">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Monsieur le Président,</a:t>
            </a:r>
            <a:endParaRPr lang="fr-FR" sz="28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a:lnSpc>
                <a:spcPct val="107000"/>
              </a:lnSpc>
              <a:spcAft>
                <a:spcPts val="800"/>
              </a:spcAft>
            </a:pPr>
            <a:r>
              <a:rPr lang="fr-FR" sz="2800" dirty="0">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Mesdames, messieurs,</a:t>
            </a:r>
            <a:endParaRPr lang="fr-FR" sz="28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a:lnSpc>
                <a:spcPct val="107000"/>
              </a:lnSpc>
              <a:spcAft>
                <a:spcPts val="800"/>
              </a:spcAft>
            </a:pPr>
            <a:r>
              <a:rPr lang="fr-FR" sz="3200" dirty="0">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L’exercice comptable 2024 présente un solde positif de    26 416.59€ </a:t>
            </a:r>
          </a:p>
          <a:p>
            <a:pPr>
              <a:lnSpc>
                <a:spcPct val="107000"/>
              </a:lnSpc>
              <a:spcAft>
                <a:spcPts val="800"/>
              </a:spcAft>
            </a:pPr>
            <a:r>
              <a:rPr lang="fr-FR" sz="2800" dirty="0">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L’avoir disponible est de153 742.83 € :</a:t>
            </a:r>
          </a:p>
          <a:p>
            <a:pPr>
              <a:lnSpc>
                <a:spcPct val="107000"/>
              </a:lnSpc>
              <a:spcAft>
                <a:spcPts val="800"/>
              </a:spcAft>
            </a:pPr>
            <a:r>
              <a:rPr lang="fr-FR" sz="2800" dirty="0">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 Cpte courant          48 168.34€                                                               </a:t>
            </a:r>
          </a:p>
          <a:p>
            <a:pPr>
              <a:lnSpc>
                <a:spcPct val="107000"/>
              </a:lnSpc>
              <a:spcAft>
                <a:spcPts val="800"/>
              </a:spcAft>
            </a:pPr>
            <a:r>
              <a:rPr lang="fr-FR" sz="2800" dirty="0">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Cpte </a:t>
            </a:r>
            <a:r>
              <a:rPr lang="fr-FR" sz="2800" dirty="0" err="1">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chpt</a:t>
            </a:r>
            <a:r>
              <a:rPr lang="fr-FR" sz="2800" dirty="0">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 France  11 856.80€</a:t>
            </a:r>
            <a:r>
              <a:rPr lang="fr-FR" sz="28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                                                                   </a:t>
            </a:r>
          </a:p>
          <a:p>
            <a:pPr>
              <a:lnSpc>
                <a:spcPct val="107000"/>
              </a:lnSpc>
              <a:spcAft>
                <a:spcPts val="800"/>
              </a:spcAft>
            </a:pPr>
            <a:r>
              <a:rPr lang="fr-FR" sz="28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Livret C.M.            91 333.65€                                                                   Caisse                     2 383.64€</a:t>
            </a:r>
          </a:p>
          <a:p>
            <a:pPr>
              <a:lnSpc>
                <a:spcPct val="107000"/>
              </a:lnSpc>
              <a:spcAft>
                <a:spcPts val="800"/>
              </a:spcAft>
            </a:pPr>
            <a:endParaRPr lang="fr-FR" sz="28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366944866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575778" y="-321537"/>
            <a:ext cx="8229600" cy="1143000"/>
          </a:xfrm>
        </p:spPr>
        <p:txBody>
          <a:bodyPr>
            <a:normAutofit/>
          </a:bodyPr>
          <a:lstStyle/>
          <a:p>
            <a:r>
              <a:rPr lang="fr-FR" dirty="0"/>
              <a:t> COMMISSION DES FINANCES </a:t>
            </a:r>
          </a:p>
        </p:txBody>
      </p:sp>
      <p:sp>
        <p:nvSpPr>
          <p:cNvPr id="5" name="Espace réservé du contenu 4"/>
          <p:cNvSpPr>
            <a:spLocks noGrp="1"/>
          </p:cNvSpPr>
          <p:nvPr>
            <p:ph idx="1"/>
          </p:nvPr>
        </p:nvSpPr>
        <p:spPr>
          <a:xfrm>
            <a:off x="554360" y="1323361"/>
            <a:ext cx="8589640" cy="5256584"/>
          </a:xfrm>
        </p:spPr>
        <p:txBody>
          <a:bodyPr>
            <a:normAutofit/>
          </a:bodyPr>
          <a:lstStyle/>
          <a:p>
            <a:endParaRPr lang="fr-FR" dirty="0"/>
          </a:p>
          <a:p>
            <a:endParaRPr lang="fr-FR" dirty="0"/>
          </a:p>
        </p:txBody>
      </p:sp>
      <p:sp>
        <p:nvSpPr>
          <p:cNvPr id="3" name="ZoneTexte 2">
            <a:extLst>
              <a:ext uri="{FF2B5EF4-FFF2-40B4-BE49-F238E27FC236}">
                <a16:creationId xmlns:a16="http://schemas.microsoft.com/office/drawing/2014/main" id="{E7424D71-EE2D-544F-45C0-1BD5D1CD5EA7}"/>
              </a:ext>
            </a:extLst>
          </p:cNvPr>
          <p:cNvSpPr txBox="1"/>
          <p:nvPr/>
        </p:nvSpPr>
        <p:spPr>
          <a:xfrm>
            <a:off x="179512" y="908720"/>
            <a:ext cx="8733878" cy="5462714"/>
          </a:xfrm>
          <a:prstGeom prst="rect">
            <a:avLst/>
          </a:prstGeom>
          <a:noFill/>
        </p:spPr>
        <p:txBody>
          <a:bodyPr wrap="square">
            <a:spAutoFit/>
          </a:bodyPr>
          <a:lstStyle/>
          <a:p>
            <a:pPr algn="just">
              <a:lnSpc>
                <a:spcPct val="107000"/>
              </a:lnSpc>
              <a:spcAft>
                <a:spcPts val="800"/>
              </a:spcAft>
            </a:pPr>
            <a:r>
              <a:rPr lang="fr-FR" sz="2800" b="1" u="sng" dirty="0">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RECETTES</a:t>
            </a:r>
            <a:endParaRPr lang="fr-FR" sz="28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algn="just">
              <a:lnSpc>
                <a:spcPct val="107000"/>
              </a:lnSpc>
              <a:spcAft>
                <a:spcPts val="800"/>
              </a:spcAft>
            </a:pPr>
            <a:r>
              <a:rPr lang="fr-FR" sz="3200" dirty="0">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Nous avons eu une augmentation de la licence 2€ et du nombre de licenciés </a:t>
            </a:r>
            <a:r>
              <a:rPr lang="fr-FR" sz="32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et</a:t>
            </a:r>
            <a:r>
              <a:rPr lang="fr-FR" sz="3200" dirty="0">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 toujours un nombre important de mutations </a:t>
            </a:r>
            <a:endParaRPr lang="fr-FR" sz="32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algn="just">
              <a:lnSpc>
                <a:spcPct val="107000"/>
              </a:lnSpc>
              <a:spcAft>
                <a:spcPts val="800"/>
              </a:spcAft>
            </a:pPr>
            <a:r>
              <a:rPr lang="fr-FR" sz="3200" dirty="0">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Contrairement aux années précédentes les licences et inscriptions aux championnats départementaux sont réglées, je voudrais remercier ici le travail de notre secrétaire Christine et le trésorier Adjoint Gilles qui m’ont aidé dans cette tâche</a:t>
            </a:r>
            <a:r>
              <a:rPr lang="fr-FR" sz="2800" dirty="0">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a:t>
            </a:r>
            <a:endParaRPr lang="fr-FR" sz="32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35343046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3CD8B-6D07-6210-5A58-60AFF5B19B4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9F9D91B-E381-B8A0-791A-CC2830D5DD2B}"/>
              </a:ext>
            </a:extLst>
          </p:cNvPr>
          <p:cNvSpPr>
            <a:spLocks noGrp="1"/>
          </p:cNvSpPr>
          <p:nvPr>
            <p:ph type="title"/>
          </p:nvPr>
        </p:nvSpPr>
        <p:spPr>
          <a:xfrm>
            <a:off x="575778" y="-321537"/>
            <a:ext cx="8229600" cy="1143000"/>
          </a:xfrm>
        </p:spPr>
        <p:txBody>
          <a:bodyPr>
            <a:normAutofit/>
          </a:bodyPr>
          <a:lstStyle/>
          <a:p>
            <a:r>
              <a:rPr lang="fr-FR" dirty="0"/>
              <a:t> COMMISSION DES FINANCES </a:t>
            </a:r>
          </a:p>
        </p:txBody>
      </p:sp>
      <p:sp>
        <p:nvSpPr>
          <p:cNvPr id="5" name="Espace réservé du contenu 4">
            <a:extLst>
              <a:ext uri="{FF2B5EF4-FFF2-40B4-BE49-F238E27FC236}">
                <a16:creationId xmlns:a16="http://schemas.microsoft.com/office/drawing/2014/main" id="{35168DE0-EFA9-5F18-47D0-9E3D818E2920}"/>
              </a:ext>
            </a:extLst>
          </p:cNvPr>
          <p:cNvSpPr>
            <a:spLocks noGrp="1"/>
          </p:cNvSpPr>
          <p:nvPr>
            <p:ph idx="1"/>
          </p:nvPr>
        </p:nvSpPr>
        <p:spPr>
          <a:xfrm>
            <a:off x="554360" y="1323361"/>
            <a:ext cx="8589640" cy="5256584"/>
          </a:xfrm>
        </p:spPr>
        <p:txBody>
          <a:bodyPr>
            <a:normAutofit/>
          </a:bodyPr>
          <a:lstStyle/>
          <a:p>
            <a:endParaRPr lang="fr-FR" dirty="0"/>
          </a:p>
          <a:p>
            <a:endParaRPr lang="fr-FR" dirty="0"/>
          </a:p>
        </p:txBody>
      </p:sp>
      <p:sp>
        <p:nvSpPr>
          <p:cNvPr id="3" name="ZoneTexte 2">
            <a:extLst>
              <a:ext uri="{FF2B5EF4-FFF2-40B4-BE49-F238E27FC236}">
                <a16:creationId xmlns:a16="http://schemas.microsoft.com/office/drawing/2014/main" id="{C6017F27-019A-75EA-0567-A291F81E25D3}"/>
              </a:ext>
            </a:extLst>
          </p:cNvPr>
          <p:cNvSpPr txBox="1"/>
          <p:nvPr/>
        </p:nvSpPr>
        <p:spPr>
          <a:xfrm>
            <a:off x="205061" y="1124744"/>
            <a:ext cx="8733878" cy="4832798"/>
          </a:xfrm>
          <a:prstGeom prst="rect">
            <a:avLst/>
          </a:prstGeom>
          <a:noFill/>
        </p:spPr>
        <p:txBody>
          <a:bodyPr wrap="square">
            <a:spAutoFit/>
          </a:bodyPr>
          <a:lstStyle/>
          <a:p>
            <a:pPr algn="just">
              <a:lnSpc>
                <a:spcPct val="107000"/>
              </a:lnSpc>
              <a:spcAft>
                <a:spcPts val="800"/>
              </a:spcAft>
            </a:pPr>
            <a:r>
              <a:rPr lang="fr-FR" sz="2800" b="1" u="sng" dirty="0">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RECETTES</a:t>
            </a:r>
            <a:endParaRPr lang="fr-FR" sz="28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algn="just">
              <a:lnSpc>
                <a:spcPct val="107000"/>
              </a:lnSpc>
              <a:spcAft>
                <a:spcPts val="800"/>
              </a:spcAft>
            </a:pPr>
            <a:r>
              <a:rPr lang="fr-FR" sz="3200" dirty="0">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Les championnats départementaux et toutes nos manifestations ont attiré de nombreux participants, sans oublier notre Week End de Chalon qui, avec le soutien du conseil général, de la ville de Chalon, du Grand Chalon et de nombreux sponsors privés a été une réussite, moins importante que 2023 mais nous restons sur un excédent de 2 629.00€.</a:t>
            </a:r>
            <a:endParaRPr lang="fr-FR" sz="36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5085725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611560" y="-38100"/>
            <a:ext cx="8229600" cy="1143000"/>
          </a:xfrm>
        </p:spPr>
        <p:txBody>
          <a:bodyPr>
            <a:normAutofit/>
          </a:bodyPr>
          <a:lstStyle/>
          <a:p>
            <a:r>
              <a:rPr lang="fr-FR" dirty="0"/>
              <a:t>COMMISSION DES FINANCES </a:t>
            </a:r>
          </a:p>
        </p:txBody>
      </p:sp>
      <p:sp>
        <p:nvSpPr>
          <p:cNvPr id="5" name="Espace réservé du contenu 4"/>
          <p:cNvSpPr>
            <a:spLocks noGrp="1"/>
          </p:cNvSpPr>
          <p:nvPr>
            <p:ph idx="1"/>
          </p:nvPr>
        </p:nvSpPr>
        <p:spPr>
          <a:xfrm>
            <a:off x="421675" y="1112576"/>
            <a:ext cx="8383960" cy="5184576"/>
          </a:xfrm>
        </p:spPr>
        <p:txBody>
          <a:bodyPr>
            <a:normAutofit/>
          </a:bodyPr>
          <a:lstStyle/>
          <a:p>
            <a:endParaRPr lang="fr-FR" dirty="0"/>
          </a:p>
          <a:p>
            <a:endParaRPr lang="fr-FR" dirty="0"/>
          </a:p>
        </p:txBody>
      </p:sp>
      <p:sp>
        <p:nvSpPr>
          <p:cNvPr id="3" name="ZoneTexte 2">
            <a:extLst>
              <a:ext uri="{FF2B5EF4-FFF2-40B4-BE49-F238E27FC236}">
                <a16:creationId xmlns:a16="http://schemas.microsoft.com/office/drawing/2014/main" id="{20C5C3B8-D48A-75E1-A0CC-7F79B7D9ADE4}"/>
              </a:ext>
            </a:extLst>
          </p:cNvPr>
          <p:cNvSpPr txBox="1"/>
          <p:nvPr/>
        </p:nvSpPr>
        <p:spPr>
          <a:xfrm>
            <a:off x="132676" y="1830954"/>
            <a:ext cx="9036496" cy="3914470"/>
          </a:xfrm>
          <a:prstGeom prst="rect">
            <a:avLst/>
          </a:prstGeom>
          <a:noFill/>
        </p:spPr>
        <p:txBody>
          <a:bodyPr wrap="square">
            <a:spAutoFit/>
          </a:bodyPr>
          <a:lstStyle/>
          <a:p>
            <a:pPr algn="just">
              <a:lnSpc>
                <a:spcPct val="107000"/>
              </a:lnSpc>
              <a:spcAft>
                <a:spcPts val="800"/>
              </a:spcAft>
            </a:pPr>
            <a:r>
              <a:rPr lang="fr-FR" sz="3000" b="1" u="sng" dirty="0">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DEPENSES</a:t>
            </a:r>
            <a:endParaRPr lang="fr-FR" sz="30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algn="just">
              <a:lnSpc>
                <a:spcPct val="107000"/>
              </a:lnSpc>
              <a:spcAft>
                <a:spcPts val="800"/>
              </a:spcAft>
            </a:pPr>
            <a:r>
              <a:rPr lang="fr-FR" sz="3200" dirty="0">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Un solde de 284 796.87€ une augmentation de 14 000€ par rapport à 2023, qui est dû à la fiche financière fédérale (+4 500€) et celle de la BFC.(2 650€).</a:t>
            </a:r>
            <a:endParaRPr lang="fr-FR" sz="36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algn="just">
              <a:lnSpc>
                <a:spcPct val="107000"/>
              </a:lnSpc>
              <a:spcAft>
                <a:spcPts val="800"/>
              </a:spcAft>
            </a:pPr>
            <a:r>
              <a:rPr lang="fr-FR" sz="3200" dirty="0">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Indemnités championnats des clubs : inscriptions + 1500€.</a:t>
            </a:r>
            <a:endParaRPr lang="fr-FR" sz="36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38328775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611560" y="-38100"/>
            <a:ext cx="8229600" cy="1143000"/>
          </a:xfrm>
        </p:spPr>
        <p:txBody>
          <a:bodyPr>
            <a:normAutofit/>
          </a:bodyPr>
          <a:lstStyle/>
          <a:p>
            <a:r>
              <a:rPr lang="fr-FR" dirty="0"/>
              <a:t>COMMISSION DES FINANCES </a:t>
            </a:r>
          </a:p>
        </p:txBody>
      </p:sp>
      <p:sp>
        <p:nvSpPr>
          <p:cNvPr id="5" name="Espace réservé du contenu 4"/>
          <p:cNvSpPr>
            <a:spLocks noGrp="1"/>
          </p:cNvSpPr>
          <p:nvPr>
            <p:ph idx="1"/>
          </p:nvPr>
        </p:nvSpPr>
        <p:spPr>
          <a:xfrm>
            <a:off x="421675" y="1112576"/>
            <a:ext cx="8383960" cy="5184576"/>
          </a:xfrm>
        </p:spPr>
        <p:txBody>
          <a:bodyPr>
            <a:normAutofit/>
          </a:bodyPr>
          <a:lstStyle/>
          <a:p>
            <a:endParaRPr lang="fr-FR" dirty="0"/>
          </a:p>
          <a:p>
            <a:endParaRPr lang="fr-FR" dirty="0"/>
          </a:p>
        </p:txBody>
      </p:sp>
      <p:sp>
        <p:nvSpPr>
          <p:cNvPr id="3" name="ZoneTexte 2">
            <a:extLst>
              <a:ext uri="{FF2B5EF4-FFF2-40B4-BE49-F238E27FC236}">
                <a16:creationId xmlns:a16="http://schemas.microsoft.com/office/drawing/2014/main" id="{20C5C3B8-D48A-75E1-A0CC-7F79B7D9ADE4}"/>
              </a:ext>
            </a:extLst>
          </p:cNvPr>
          <p:cNvSpPr txBox="1"/>
          <p:nvPr/>
        </p:nvSpPr>
        <p:spPr>
          <a:xfrm>
            <a:off x="0" y="1484784"/>
            <a:ext cx="9036496" cy="4893712"/>
          </a:xfrm>
          <a:prstGeom prst="rect">
            <a:avLst/>
          </a:prstGeom>
          <a:noFill/>
        </p:spPr>
        <p:txBody>
          <a:bodyPr wrap="square">
            <a:spAutoFit/>
          </a:bodyPr>
          <a:lstStyle/>
          <a:p>
            <a:pPr algn="just">
              <a:lnSpc>
                <a:spcPct val="107000"/>
              </a:lnSpc>
              <a:spcAft>
                <a:spcPts val="800"/>
              </a:spcAft>
            </a:pPr>
            <a:r>
              <a:rPr lang="fr-FR" sz="3600" dirty="0">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L’indemnité pour les repas est passée de 20€ en 2023 à 23€ en 2024 et l’indemnité par nuitée si plus de 150kms à 20€ par personne au lieu de 16€ en 2023.</a:t>
            </a:r>
            <a:endParaRPr lang="fr-FR" sz="40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algn="just">
              <a:lnSpc>
                <a:spcPct val="107000"/>
              </a:lnSpc>
              <a:spcAft>
                <a:spcPts val="800"/>
              </a:spcAft>
            </a:pPr>
            <a:r>
              <a:rPr lang="fr-FR" sz="3600" dirty="0">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Pour encourager les jeunes à jouer au CDC, nous versons aux clubs la somme forfaitaire de 120€ par équipes ( Issy l’Evêque, Espérance St Marcel).</a:t>
            </a:r>
            <a:endParaRPr lang="fr-FR" sz="40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38432742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611560" y="-38100"/>
            <a:ext cx="8229600" cy="1143000"/>
          </a:xfrm>
        </p:spPr>
        <p:txBody>
          <a:bodyPr>
            <a:normAutofit/>
          </a:bodyPr>
          <a:lstStyle/>
          <a:p>
            <a:r>
              <a:rPr lang="fr-FR" dirty="0"/>
              <a:t>COMMISSION DES FINANCES </a:t>
            </a:r>
          </a:p>
        </p:txBody>
      </p:sp>
      <p:sp>
        <p:nvSpPr>
          <p:cNvPr id="5" name="Espace réservé du contenu 4"/>
          <p:cNvSpPr>
            <a:spLocks noGrp="1"/>
          </p:cNvSpPr>
          <p:nvPr>
            <p:ph idx="1"/>
          </p:nvPr>
        </p:nvSpPr>
        <p:spPr>
          <a:xfrm>
            <a:off x="421675" y="1112576"/>
            <a:ext cx="8383960" cy="5184576"/>
          </a:xfrm>
        </p:spPr>
        <p:txBody>
          <a:bodyPr>
            <a:normAutofit/>
          </a:bodyPr>
          <a:lstStyle/>
          <a:p>
            <a:endParaRPr lang="fr-FR" dirty="0"/>
          </a:p>
          <a:p>
            <a:endParaRPr lang="fr-FR" dirty="0"/>
          </a:p>
        </p:txBody>
      </p:sp>
      <p:sp>
        <p:nvSpPr>
          <p:cNvPr id="3" name="ZoneTexte 2">
            <a:extLst>
              <a:ext uri="{FF2B5EF4-FFF2-40B4-BE49-F238E27FC236}">
                <a16:creationId xmlns:a16="http://schemas.microsoft.com/office/drawing/2014/main" id="{20C5C3B8-D48A-75E1-A0CC-7F79B7D9ADE4}"/>
              </a:ext>
            </a:extLst>
          </p:cNvPr>
          <p:cNvSpPr txBox="1"/>
          <p:nvPr/>
        </p:nvSpPr>
        <p:spPr>
          <a:xfrm>
            <a:off x="2628" y="1637307"/>
            <a:ext cx="9036496" cy="4300921"/>
          </a:xfrm>
          <a:prstGeom prst="rect">
            <a:avLst/>
          </a:prstGeom>
          <a:noFill/>
        </p:spPr>
        <p:txBody>
          <a:bodyPr wrap="square">
            <a:spAutoFit/>
          </a:bodyPr>
          <a:lstStyle/>
          <a:p>
            <a:pPr algn="just">
              <a:lnSpc>
                <a:spcPct val="107000"/>
              </a:lnSpc>
              <a:spcAft>
                <a:spcPts val="800"/>
              </a:spcAft>
            </a:pPr>
            <a:r>
              <a:rPr lang="fr-FR" sz="3600" dirty="0">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Les écoles de Pétanque labellisées 2022/2024 recevront la somme forfaitaire de 200€ (Mesvres, Toulon sur Arroux, </a:t>
            </a:r>
            <a:r>
              <a:rPr lang="fr-FR" sz="3600" dirty="0" err="1">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Gergy</a:t>
            </a:r>
            <a:r>
              <a:rPr lang="fr-FR" sz="3600" dirty="0">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 St Marcel, Charnay les Macon, Louhans).</a:t>
            </a:r>
            <a:endParaRPr lang="fr-FR" sz="40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algn="just">
              <a:lnSpc>
                <a:spcPct val="107000"/>
              </a:lnSpc>
              <a:spcAft>
                <a:spcPts val="800"/>
              </a:spcAft>
            </a:pPr>
            <a:r>
              <a:rPr lang="fr-FR" sz="3600" dirty="0">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Les équipes ayant participé au marathon jeune recevront la somme de 50€</a:t>
            </a:r>
            <a:endParaRPr lang="fr-FR" sz="40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88553918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611560" y="-38100"/>
            <a:ext cx="8229600" cy="1143000"/>
          </a:xfrm>
        </p:spPr>
        <p:txBody>
          <a:bodyPr>
            <a:normAutofit/>
          </a:bodyPr>
          <a:lstStyle/>
          <a:p>
            <a:r>
              <a:rPr lang="fr-FR" dirty="0"/>
              <a:t>COMMISSION DES FINANCES </a:t>
            </a:r>
          </a:p>
        </p:txBody>
      </p:sp>
      <p:sp>
        <p:nvSpPr>
          <p:cNvPr id="5" name="Espace réservé du contenu 4"/>
          <p:cNvSpPr>
            <a:spLocks noGrp="1"/>
          </p:cNvSpPr>
          <p:nvPr>
            <p:ph idx="1"/>
          </p:nvPr>
        </p:nvSpPr>
        <p:spPr>
          <a:xfrm>
            <a:off x="328896" y="1144183"/>
            <a:ext cx="8383960" cy="5184576"/>
          </a:xfrm>
        </p:spPr>
        <p:txBody>
          <a:bodyPr>
            <a:normAutofit/>
          </a:bodyPr>
          <a:lstStyle/>
          <a:p>
            <a:endParaRPr lang="fr-FR" dirty="0"/>
          </a:p>
          <a:p>
            <a:endParaRPr lang="fr-FR" dirty="0"/>
          </a:p>
        </p:txBody>
      </p:sp>
      <p:sp>
        <p:nvSpPr>
          <p:cNvPr id="3" name="ZoneTexte 2">
            <a:extLst>
              <a:ext uri="{FF2B5EF4-FFF2-40B4-BE49-F238E27FC236}">
                <a16:creationId xmlns:a16="http://schemas.microsoft.com/office/drawing/2014/main" id="{20C5C3B8-D48A-75E1-A0CC-7F79B7D9ADE4}"/>
              </a:ext>
            </a:extLst>
          </p:cNvPr>
          <p:cNvSpPr txBox="1"/>
          <p:nvPr/>
        </p:nvSpPr>
        <p:spPr>
          <a:xfrm>
            <a:off x="2628" y="1637307"/>
            <a:ext cx="9036496" cy="4198329"/>
          </a:xfrm>
          <a:prstGeom prst="rect">
            <a:avLst/>
          </a:prstGeom>
          <a:noFill/>
        </p:spPr>
        <p:txBody>
          <a:bodyPr wrap="square">
            <a:spAutoFit/>
          </a:bodyPr>
          <a:lstStyle/>
          <a:p>
            <a:pPr algn="just">
              <a:lnSpc>
                <a:spcPct val="107000"/>
              </a:lnSpc>
              <a:spcAft>
                <a:spcPts val="800"/>
              </a:spcAft>
            </a:pPr>
            <a:r>
              <a:rPr lang="fr-FR" sz="3600" dirty="0">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Le comité directeur a décidé de faire une dotation aux provisions pour risques ou frais de justice 2000€, pour gros travaux : (il faudra envisager de changer les radiateurs, pour une économie d’énergie) : 5 000€, une provision pour championnat de France 5 000€.</a:t>
            </a:r>
            <a:endParaRPr lang="fr-FR" sz="36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417936783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611560" y="-38100"/>
            <a:ext cx="8229600" cy="1143000"/>
          </a:xfrm>
        </p:spPr>
        <p:txBody>
          <a:bodyPr>
            <a:normAutofit/>
          </a:bodyPr>
          <a:lstStyle/>
          <a:p>
            <a:r>
              <a:rPr lang="fr-FR" dirty="0"/>
              <a:t>COMMISSION DES FINANCES </a:t>
            </a:r>
          </a:p>
        </p:txBody>
      </p:sp>
      <p:sp>
        <p:nvSpPr>
          <p:cNvPr id="5" name="Espace réservé du contenu 4"/>
          <p:cNvSpPr>
            <a:spLocks noGrp="1"/>
          </p:cNvSpPr>
          <p:nvPr>
            <p:ph idx="1"/>
          </p:nvPr>
        </p:nvSpPr>
        <p:spPr>
          <a:xfrm>
            <a:off x="421675" y="1112576"/>
            <a:ext cx="8383960" cy="5184576"/>
          </a:xfrm>
        </p:spPr>
        <p:txBody>
          <a:bodyPr>
            <a:normAutofit/>
          </a:bodyPr>
          <a:lstStyle/>
          <a:p>
            <a:endParaRPr lang="fr-FR" dirty="0"/>
          </a:p>
          <a:p>
            <a:endParaRPr lang="fr-FR" dirty="0"/>
          </a:p>
        </p:txBody>
      </p:sp>
      <p:sp>
        <p:nvSpPr>
          <p:cNvPr id="3" name="ZoneTexte 2">
            <a:extLst>
              <a:ext uri="{FF2B5EF4-FFF2-40B4-BE49-F238E27FC236}">
                <a16:creationId xmlns:a16="http://schemas.microsoft.com/office/drawing/2014/main" id="{20C5C3B8-D48A-75E1-A0CC-7F79B7D9ADE4}"/>
              </a:ext>
            </a:extLst>
          </p:cNvPr>
          <p:cNvSpPr txBox="1"/>
          <p:nvPr/>
        </p:nvSpPr>
        <p:spPr>
          <a:xfrm>
            <a:off x="53752" y="1412776"/>
            <a:ext cx="9036496" cy="5232394"/>
          </a:xfrm>
          <a:prstGeom prst="rect">
            <a:avLst/>
          </a:prstGeom>
          <a:noFill/>
        </p:spPr>
        <p:txBody>
          <a:bodyPr wrap="square">
            <a:spAutoFit/>
          </a:bodyPr>
          <a:lstStyle/>
          <a:p>
            <a:pPr algn="just">
              <a:lnSpc>
                <a:spcPct val="107000"/>
              </a:lnSpc>
              <a:spcAft>
                <a:spcPts val="800"/>
              </a:spcAft>
            </a:pPr>
            <a:r>
              <a:rPr lang="fr-FR" sz="2800" dirty="0">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Le comité directeur a décidé de faire une dotation aux provisions pour risques ou frais de justice, et une dotation aux provisions pour gros travaux : il faudra envisager de changer les fenêtres et la porte d’entrée, ceci pour une économie d’énergie et la sécurité du bâtiment : 14 000€  </a:t>
            </a:r>
            <a:endParaRPr lang="fr-FR" sz="28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algn="just">
              <a:lnSpc>
                <a:spcPct val="107000"/>
              </a:lnSpc>
              <a:spcAft>
                <a:spcPts val="800"/>
              </a:spcAft>
            </a:pPr>
            <a:r>
              <a:rPr lang="fr-FR" sz="2800" dirty="0">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Contrairement aux années précédentes les licences et inscriptions aux championnats départementaux sont réglées, je voudrais remercier ici le travail de notre secrétaire Christine et le trésorier Adjoint Gilles qui m’ont aidé dans cette tâche.</a:t>
            </a:r>
            <a:endParaRPr lang="fr-FR" sz="28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71352934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611560" y="-38100"/>
            <a:ext cx="8229600" cy="1143000"/>
          </a:xfrm>
        </p:spPr>
        <p:txBody>
          <a:bodyPr>
            <a:normAutofit/>
          </a:bodyPr>
          <a:lstStyle/>
          <a:p>
            <a:r>
              <a:rPr lang="fr-FR" dirty="0"/>
              <a:t>COMMISSION DES FINANCES </a:t>
            </a:r>
          </a:p>
        </p:txBody>
      </p:sp>
      <p:sp>
        <p:nvSpPr>
          <p:cNvPr id="5" name="Espace réservé du contenu 4"/>
          <p:cNvSpPr>
            <a:spLocks noGrp="1"/>
          </p:cNvSpPr>
          <p:nvPr>
            <p:ph idx="1"/>
          </p:nvPr>
        </p:nvSpPr>
        <p:spPr>
          <a:xfrm>
            <a:off x="683568" y="1112576"/>
            <a:ext cx="8122066" cy="5184576"/>
          </a:xfrm>
        </p:spPr>
        <p:txBody>
          <a:bodyPr>
            <a:normAutofit/>
          </a:bodyPr>
          <a:lstStyle/>
          <a:p>
            <a:pPr algn="ctr"/>
            <a:endParaRPr lang="fr-FR" dirty="0"/>
          </a:p>
          <a:p>
            <a:pPr algn="ctr"/>
            <a:endParaRPr lang="fr-FR" dirty="0"/>
          </a:p>
        </p:txBody>
      </p:sp>
      <p:sp>
        <p:nvSpPr>
          <p:cNvPr id="3" name="ZoneTexte 2">
            <a:extLst>
              <a:ext uri="{FF2B5EF4-FFF2-40B4-BE49-F238E27FC236}">
                <a16:creationId xmlns:a16="http://schemas.microsoft.com/office/drawing/2014/main" id="{20C5C3B8-D48A-75E1-A0CC-7F79B7D9ADE4}"/>
              </a:ext>
            </a:extLst>
          </p:cNvPr>
          <p:cNvSpPr txBox="1"/>
          <p:nvPr/>
        </p:nvSpPr>
        <p:spPr>
          <a:xfrm>
            <a:off x="2628" y="1637307"/>
            <a:ext cx="9036496" cy="3947427"/>
          </a:xfrm>
          <a:prstGeom prst="rect">
            <a:avLst/>
          </a:prstGeom>
          <a:noFill/>
        </p:spPr>
        <p:txBody>
          <a:bodyPr wrap="square">
            <a:spAutoFit/>
          </a:bodyPr>
          <a:lstStyle/>
          <a:p>
            <a:pPr algn="ctr">
              <a:lnSpc>
                <a:spcPct val="107000"/>
              </a:lnSpc>
              <a:spcAft>
                <a:spcPts val="800"/>
              </a:spcAft>
            </a:pPr>
            <a:r>
              <a:rPr lang="fr-FR" sz="3200" dirty="0">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J’espère avoir été clair, je termine en vous souhaitant Monsieur le Président, Mesdames Messieurs, de bonnes fêtes et une bonne année 2025.</a:t>
            </a:r>
            <a:endParaRPr lang="fr-FR" sz="36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algn="ctr">
              <a:lnSpc>
                <a:spcPct val="107000"/>
              </a:lnSpc>
              <a:spcAft>
                <a:spcPts val="800"/>
              </a:spcAft>
            </a:pPr>
            <a:r>
              <a:rPr lang="fr-FR" sz="3200" dirty="0">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 </a:t>
            </a:r>
            <a:endParaRPr lang="fr-FR" sz="36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algn="ctr">
              <a:lnSpc>
                <a:spcPct val="107000"/>
              </a:lnSpc>
              <a:spcAft>
                <a:spcPts val="800"/>
              </a:spcAft>
            </a:pPr>
            <a:r>
              <a:rPr lang="fr-FR" sz="3200" dirty="0">
                <a:solidFill>
                  <a:srgbClr val="000000"/>
                </a:solidFill>
                <a:effectLst/>
                <a:latin typeface="Arial" panose="020B0604020202020204" pitchFamily="34" charset="0"/>
                <a:ea typeface="Microsoft Sans Serif" panose="020B0604020202020204" pitchFamily="34" charset="0"/>
                <a:cs typeface="Times New Roman" panose="02020603050405020304" pitchFamily="18" charset="0"/>
              </a:rPr>
              <a:t>                                                                                               Annie DUTRONC</a:t>
            </a:r>
            <a:endParaRPr lang="fr-FR" sz="36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03273152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3568" y="-171400"/>
            <a:ext cx="8229600" cy="878180"/>
          </a:xfrm>
        </p:spPr>
        <p:txBody>
          <a:bodyPr/>
          <a:lstStyle/>
          <a:p>
            <a:pPr algn="ctr"/>
            <a:r>
              <a:rPr lang="fr-FR" dirty="0"/>
              <a:t>RAPPORT FINANCIER </a:t>
            </a:r>
          </a:p>
        </p:txBody>
      </p:sp>
      <p:pic>
        <p:nvPicPr>
          <p:cNvPr id="4" name="Image 3">
            <a:extLst>
              <a:ext uri="{FF2B5EF4-FFF2-40B4-BE49-F238E27FC236}">
                <a16:creationId xmlns:a16="http://schemas.microsoft.com/office/drawing/2014/main" id="{D94CE2A4-A07B-08E2-BD9C-AEEAF4690402}"/>
              </a:ext>
            </a:extLst>
          </p:cNvPr>
          <p:cNvPicPr>
            <a:picLocks noChangeAspect="1"/>
          </p:cNvPicPr>
          <p:nvPr/>
        </p:nvPicPr>
        <p:blipFill>
          <a:blip r:embed="rId2"/>
          <a:stretch>
            <a:fillRect/>
          </a:stretch>
        </p:blipFill>
        <p:spPr>
          <a:xfrm>
            <a:off x="35496" y="620688"/>
            <a:ext cx="9108504" cy="6237311"/>
          </a:xfrm>
          <a:prstGeom prst="rect">
            <a:avLst/>
          </a:prstGeom>
        </p:spPr>
      </p:pic>
    </p:spTree>
    <p:extLst>
      <p:ext uri="{BB962C8B-B14F-4D97-AF65-F5344CB8AC3E}">
        <p14:creationId xmlns:p14="http://schemas.microsoft.com/office/powerpoint/2010/main" val="339760312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71400"/>
            <a:ext cx="8229600" cy="878180"/>
          </a:xfrm>
        </p:spPr>
        <p:txBody>
          <a:bodyPr/>
          <a:lstStyle/>
          <a:p>
            <a:pPr algn="ctr"/>
            <a:r>
              <a:rPr lang="fr-FR" dirty="0"/>
              <a:t>RAPPORT FINANCIER </a:t>
            </a:r>
          </a:p>
        </p:txBody>
      </p:sp>
      <p:pic>
        <p:nvPicPr>
          <p:cNvPr id="4" name="Image 3">
            <a:extLst>
              <a:ext uri="{FF2B5EF4-FFF2-40B4-BE49-F238E27FC236}">
                <a16:creationId xmlns:a16="http://schemas.microsoft.com/office/drawing/2014/main" id="{2699569E-57FA-BED9-0345-25C8F313DB66}"/>
              </a:ext>
            </a:extLst>
          </p:cNvPr>
          <p:cNvPicPr>
            <a:picLocks noChangeAspect="1"/>
          </p:cNvPicPr>
          <p:nvPr/>
        </p:nvPicPr>
        <p:blipFill>
          <a:blip r:embed="rId2"/>
          <a:stretch>
            <a:fillRect/>
          </a:stretch>
        </p:blipFill>
        <p:spPr>
          <a:xfrm>
            <a:off x="0" y="706780"/>
            <a:ext cx="9144000" cy="6151220"/>
          </a:xfrm>
          <a:prstGeom prst="rect">
            <a:avLst/>
          </a:prstGeom>
        </p:spPr>
      </p:pic>
    </p:spTree>
    <p:extLst>
      <p:ext uri="{BB962C8B-B14F-4D97-AF65-F5344CB8AC3E}">
        <p14:creationId xmlns:p14="http://schemas.microsoft.com/office/powerpoint/2010/main" val="156233670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F98E4-C365-AD5D-0315-DAAD75B4E3D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C45BF3C-24C1-96E1-431A-BCF6A8A8E0F5}"/>
              </a:ext>
            </a:extLst>
          </p:cNvPr>
          <p:cNvSpPr>
            <a:spLocks noGrp="1"/>
          </p:cNvSpPr>
          <p:nvPr>
            <p:ph type="title"/>
          </p:nvPr>
        </p:nvSpPr>
        <p:spPr>
          <a:xfrm>
            <a:off x="683568" y="260648"/>
            <a:ext cx="8229600" cy="878180"/>
          </a:xfrm>
        </p:spPr>
        <p:txBody>
          <a:bodyPr/>
          <a:lstStyle/>
          <a:p>
            <a:pPr algn="ctr"/>
            <a:r>
              <a:rPr lang="fr-FR" dirty="0"/>
              <a:t>RAPPORT FINANCIER </a:t>
            </a:r>
          </a:p>
        </p:txBody>
      </p:sp>
      <p:pic>
        <p:nvPicPr>
          <p:cNvPr id="5" name="Image 4">
            <a:extLst>
              <a:ext uri="{FF2B5EF4-FFF2-40B4-BE49-F238E27FC236}">
                <a16:creationId xmlns:a16="http://schemas.microsoft.com/office/drawing/2014/main" id="{1DF79D7F-F0BA-3000-C1BE-32EF031A2429}"/>
              </a:ext>
            </a:extLst>
          </p:cNvPr>
          <p:cNvPicPr>
            <a:picLocks noChangeAspect="1"/>
          </p:cNvPicPr>
          <p:nvPr/>
        </p:nvPicPr>
        <p:blipFill>
          <a:blip r:embed="rId2"/>
          <a:stretch>
            <a:fillRect/>
          </a:stretch>
        </p:blipFill>
        <p:spPr>
          <a:xfrm>
            <a:off x="1072049" y="5085184"/>
            <a:ext cx="7452637" cy="745684"/>
          </a:xfrm>
          <a:prstGeom prst="rect">
            <a:avLst/>
          </a:prstGeom>
        </p:spPr>
      </p:pic>
      <p:pic>
        <p:nvPicPr>
          <p:cNvPr id="9" name="Image 8" descr="Une image contenant plante, pile&#10;&#10;Description générée automatiquement">
            <a:extLst>
              <a:ext uri="{FF2B5EF4-FFF2-40B4-BE49-F238E27FC236}">
                <a16:creationId xmlns:a16="http://schemas.microsoft.com/office/drawing/2014/main" id="{7EFC17CF-F0CF-B505-901D-5E74F52FBF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1760" y="1437712"/>
            <a:ext cx="4406900" cy="3276600"/>
          </a:xfrm>
          <a:prstGeom prst="rect">
            <a:avLst/>
          </a:prstGeom>
        </p:spPr>
      </p:pic>
    </p:spTree>
    <p:extLst>
      <p:ext uri="{BB962C8B-B14F-4D97-AF65-F5344CB8AC3E}">
        <p14:creationId xmlns:p14="http://schemas.microsoft.com/office/powerpoint/2010/main" val="340762986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r>
              <a:rPr lang="fr-FR" sz="4800" dirty="0"/>
              <a:t>Rapport  des Vérificateurs aux Comptes.</a:t>
            </a:r>
          </a:p>
        </p:txBody>
      </p:sp>
      <p:pic>
        <p:nvPicPr>
          <p:cNvPr id="47108" name="Picture 4" descr="C:\Users\pascal_2\AppData\Local\Microsoft\Windows\INetCache\IE\ZLZC5RH0\livre-20d-20or[1].gif"/>
          <p:cNvPicPr>
            <a:picLocks noChangeAspect="1" noChangeArrowheads="1"/>
          </p:cNvPicPr>
          <p:nvPr/>
        </p:nvPicPr>
        <p:blipFill>
          <a:blip r:embed="rId2" cstate="print"/>
          <a:srcRect/>
          <a:stretch>
            <a:fillRect/>
          </a:stretch>
        </p:blipFill>
        <p:spPr bwMode="auto">
          <a:xfrm>
            <a:off x="4721752" y="3501008"/>
            <a:ext cx="3090607" cy="2862547"/>
          </a:xfrm>
          <a:prstGeom prst="rect">
            <a:avLst/>
          </a:prstGeom>
          <a:noFill/>
        </p:spPr>
      </p:pic>
    </p:spTree>
  </p:cSld>
  <p:clrMapOvr>
    <a:masterClrMapping/>
  </p:clrMapOvr>
  <p:transition spd="slow">
    <p:wedg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548680"/>
            <a:ext cx="8229600" cy="1143000"/>
          </a:xfrm>
        </p:spPr>
        <p:txBody>
          <a:bodyPr>
            <a:noAutofit/>
          </a:bodyPr>
          <a:lstStyle/>
          <a:p>
            <a:pPr algn="ctr"/>
            <a:r>
              <a:rPr lang="fr-FR" sz="5400" dirty="0"/>
              <a:t>Allocution des personnalités</a:t>
            </a:r>
          </a:p>
        </p:txBody>
      </p:sp>
      <p:pic>
        <p:nvPicPr>
          <p:cNvPr id="4" name="Image 3" descr="Une image contenant Équipement audio, microphone, intérieur, en bois&#10;&#10;Description générée automatiquement">
            <a:extLst>
              <a:ext uri="{FF2B5EF4-FFF2-40B4-BE49-F238E27FC236}">
                <a16:creationId xmlns:a16="http://schemas.microsoft.com/office/drawing/2014/main" id="{F3FB7881-F531-2111-DD14-BB3974A54F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6224" y="1694841"/>
            <a:ext cx="7020272" cy="496333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F374675C-4C44-4BF0-87B1-5296728CBA14}"/>
              </a:ext>
            </a:extLst>
          </p:cNvPr>
          <p:cNvSpPr>
            <a:spLocks noGrp="1"/>
          </p:cNvSpPr>
          <p:nvPr>
            <p:ph idx="1"/>
          </p:nvPr>
        </p:nvSpPr>
        <p:spPr>
          <a:xfrm>
            <a:off x="2622612" y="188640"/>
            <a:ext cx="3898776" cy="1925568"/>
          </a:xfrm>
        </p:spPr>
        <p:txBody>
          <a:bodyPr>
            <a:normAutofit/>
          </a:bodyPr>
          <a:lstStyle/>
          <a:p>
            <a:r>
              <a:rPr lang="fr-FR" sz="8000" dirty="0"/>
              <a:t>Pause</a:t>
            </a:r>
          </a:p>
        </p:txBody>
      </p:sp>
      <p:pic>
        <p:nvPicPr>
          <p:cNvPr id="4" name="Image 3" descr="Une image contenant boisson, nourriture, tasse de café, Plats et corbeilles&#10;&#10;Description générée automatiquement">
            <a:extLst>
              <a:ext uri="{FF2B5EF4-FFF2-40B4-BE49-F238E27FC236}">
                <a16:creationId xmlns:a16="http://schemas.microsoft.com/office/drawing/2014/main" id="{EE3B9F88-AFBE-9E8D-F67F-B167CB8DDE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608" y="1554528"/>
            <a:ext cx="7489316" cy="5294946"/>
          </a:xfrm>
          <a:prstGeom prst="rect">
            <a:avLst/>
          </a:prstGeom>
        </p:spPr>
      </p:pic>
    </p:spTree>
    <p:extLst>
      <p:ext uri="{BB962C8B-B14F-4D97-AF65-F5344CB8AC3E}">
        <p14:creationId xmlns:p14="http://schemas.microsoft.com/office/powerpoint/2010/main" val="3944051973"/>
      </p:ext>
    </p:extLst>
  </p:cSld>
  <p:clrMapOvr>
    <a:masterClrMapping/>
  </p:clrMapOvr>
  <mc:AlternateContent xmlns:mc="http://schemas.openxmlformats.org/markup-compatibility/2006" xmlns:p14="http://schemas.microsoft.com/office/powerpoint/2010/main">
    <mc:Choice Requires="p14">
      <p:transition spd="slow" p14:dur="2000">
        <p:wheel spokes="1"/>
      </p:transition>
    </mc:Choice>
    <mc:Fallback xmlns="">
      <p:transition spd="slow">
        <p:wheel spokes="1"/>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19100" y="476672"/>
            <a:ext cx="8305800" cy="1143000"/>
          </a:xfrm>
        </p:spPr>
        <p:txBody>
          <a:bodyPr>
            <a:noAutofit/>
          </a:bodyPr>
          <a:lstStyle/>
          <a:p>
            <a:pPr algn="ctr"/>
            <a:r>
              <a:rPr lang="fr-FR" sz="5400" dirty="0"/>
              <a:t>Vote membres du CD71 </a:t>
            </a:r>
          </a:p>
        </p:txBody>
      </p:sp>
      <p:pic>
        <p:nvPicPr>
          <p:cNvPr id="4" name="Image 3" descr="Une image contenant texte, logo, conception&#10;&#10;Description générée automatiquement">
            <a:extLst>
              <a:ext uri="{FF2B5EF4-FFF2-40B4-BE49-F238E27FC236}">
                <a16:creationId xmlns:a16="http://schemas.microsoft.com/office/drawing/2014/main" id="{1EDA6E03-EFAF-688B-96B3-8892BFCEE4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656" y="1772816"/>
            <a:ext cx="5962650" cy="4181475"/>
          </a:xfrm>
          <a:prstGeom prst="rect">
            <a:avLst/>
          </a:prstGeom>
        </p:spPr>
      </p:pic>
    </p:spTree>
    <p:extLst>
      <p:ext uri="{BB962C8B-B14F-4D97-AF65-F5344CB8AC3E}">
        <p14:creationId xmlns:p14="http://schemas.microsoft.com/office/powerpoint/2010/main" val="238536358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3568" y="92612"/>
            <a:ext cx="8229600" cy="1143000"/>
          </a:xfrm>
        </p:spPr>
        <p:txBody>
          <a:bodyPr/>
          <a:lstStyle/>
          <a:p>
            <a:pPr algn="ctr"/>
            <a:r>
              <a:rPr lang="fr-FR" dirty="0"/>
              <a:t>REMISE DES RECOMPENSES</a:t>
            </a:r>
          </a:p>
        </p:txBody>
      </p:sp>
      <p:pic>
        <p:nvPicPr>
          <p:cNvPr id="7" name="Espace réservé du contenu 6" descr="Une image contenant trophée, intérieur&#10;&#10;Description générée automatiquement">
            <a:extLst>
              <a:ext uri="{FF2B5EF4-FFF2-40B4-BE49-F238E27FC236}">
                <a16:creationId xmlns:a16="http://schemas.microsoft.com/office/drawing/2014/main" id="{83F7235D-C1FE-6F2F-B0DB-840708B40B6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17177" y="1225417"/>
            <a:ext cx="7848872" cy="5549152"/>
          </a:xfrm>
        </p:spPr>
      </p:pic>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3568" y="188640"/>
            <a:ext cx="8305800" cy="1143000"/>
          </a:xfrm>
        </p:spPr>
        <p:txBody>
          <a:bodyPr/>
          <a:lstStyle/>
          <a:p>
            <a:r>
              <a:rPr lang="fr-FR" sz="5400" dirty="0"/>
              <a:t>COMMISSION DES FINANCES</a:t>
            </a:r>
          </a:p>
        </p:txBody>
      </p:sp>
      <p:pic>
        <p:nvPicPr>
          <p:cNvPr id="4" name="Image 3" descr="Une image contenant mur, intérieur&#10;&#10;Description générée automatiquement">
            <a:extLst>
              <a:ext uri="{FF2B5EF4-FFF2-40B4-BE49-F238E27FC236}">
                <a16:creationId xmlns:a16="http://schemas.microsoft.com/office/drawing/2014/main" id="{30EBBC97-921A-2155-55BB-AC7B8121B44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4284" y="1283752"/>
            <a:ext cx="7884368" cy="5574248"/>
          </a:xfrm>
          <a:prstGeom prst="rect">
            <a:avLst/>
          </a:prstGeom>
        </p:spPr>
      </p:pic>
    </p:spTree>
    <p:extLst>
      <p:ext uri="{BB962C8B-B14F-4D97-AF65-F5344CB8AC3E}">
        <p14:creationId xmlns:p14="http://schemas.microsoft.com/office/powerpoint/2010/main" val="14988838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3"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3)">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12515" y="-243408"/>
            <a:ext cx="8229600" cy="1143000"/>
          </a:xfrm>
        </p:spPr>
        <p:txBody>
          <a:bodyPr>
            <a:normAutofit/>
          </a:bodyPr>
          <a:lstStyle/>
          <a:p>
            <a:pPr algn="ctr"/>
            <a:r>
              <a:rPr lang="fr-FR" dirty="0"/>
              <a:t>COMMISSION DES FINANCES</a:t>
            </a:r>
          </a:p>
        </p:txBody>
      </p:sp>
      <p:sp>
        <p:nvSpPr>
          <p:cNvPr id="13" name="Espace réservé du contenu 12">
            <a:extLst>
              <a:ext uri="{FF2B5EF4-FFF2-40B4-BE49-F238E27FC236}">
                <a16:creationId xmlns:a16="http://schemas.microsoft.com/office/drawing/2014/main" id="{D5AF1B91-246D-431D-B029-F4D80AD965EE}"/>
              </a:ext>
            </a:extLst>
          </p:cNvPr>
          <p:cNvSpPr>
            <a:spLocks noGrp="1"/>
          </p:cNvSpPr>
          <p:nvPr>
            <p:ph idx="1"/>
          </p:nvPr>
        </p:nvSpPr>
        <p:spPr>
          <a:xfrm>
            <a:off x="543685" y="2420888"/>
            <a:ext cx="8380312" cy="2736304"/>
          </a:xfrm>
        </p:spPr>
        <p:txBody>
          <a:bodyPr>
            <a:normAutofit/>
          </a:bodyPr>
          <a:lstStyle/>
          <a:p>
            <a:r>
              <a:rPr lang="fr-FR" dirty="0"/>
              <a:t>     </a:t>
            </a:r>
            <a:r>
              <a:rPr lang="fr-FR" sz="5200" dirty="0"/>
              <a:t>Budget </a:t>
            </a:r>
            <a:r>
              <a:rPr lang="fr-FR" sz="5200"/>
              <a:t>prévisionnel 2025 </a:t>
            </a:r>
            <a:endParaRPr lang="fr-FR" sz="5200" dirty="0"/>
          </a:p>
          <a:p>
            <a:pPr marL="0" indent="0">
              <a:buNone/>
            </a:pPr>
            <a:r>
              <a:rPr lang="fr-FR" sz="5200" dirty="0"/>
              <a:t>                   et vote </a:t>
            </a:r>
          </a:p>
        </p:txBody>
      </p:sp>
    </p:spTree>
    <p:extLst>
      <p:ext uri="{BB962C8B-B14F-4D97-AF65-F5344CB8AC3E}">
        <p14:creationId xmlns:p14="http://schemas.microsoft.com/office/powerpoint/2010/main" val="129422464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12515" y="-243408"/>
            <a:ext cx="8229600" cy="1143000"/>
          </a:xfrm>
        </p:spPr>
        <p:txBody>
          <a:bodyPr>
            <a:normAutofit/>
          </a:bodyPr>
          <a:lstStyle/>
          <a:p>
            <a:pPr algn="ctr"/>
            <a:r>
              <a:rPr lang="fr-FR" dirty="0"/>
              <a:t>COMMISSION DES FINANCES</a:t>
            </a:r>
          </a:p>
        </p:txBody>
      </p:sp>
      <p:sp>
        <p:nvSpPr>
          <p:cNvPr id="13" name="Espace réservé du contenu 12">
            <a:extLst>
              <a:ext uri="{FF2B5EF4-FFF2-40B4-BE49-F238E27FC236}">
                <a16:creationId xmlns:a16="http://schemas.microsoft.com/office/drawing/2014/main" id="{D5AF1B91-246D-431D-B029-F4D80AD965EE}"/>
              </a:ext>
            </a:extLst>
          </p:cNvPr>
          <p:cNvSpPr>
            <a:spLocks noGrp="1"/>
          </p:cNvSpPr>
          <p:nvPr>
            <p:ph idx="1"/>
          </p:nvPr>
        </p:nvSpPr>
        <p:spPr>
          <a:xfrm>
            <a:off x="323529" y="764704"/>
            <a:ext cx="8107956" cy="5661248"/>
          </a:xfrm>
        </p:spPr>
        <p:txBody>
          <a:bodyPr>
            <a:normAutofit lnSpcReduction="10000"/>
          </a:bodyPr>
          <a:lstStyle/>
          <a:p>
            <a:pPr algn="ctr">
              <a:lnSpc>
                <a:spcPct val="107000"/>
              </a:lnSpc>
              <a:spcAft>
                <a:spcPts val="800"/>
              </a:spcAft>
            </a:pPr>
            <a:r>
              <a:rPr lang="fr-FR" dirty="0"/>
              <a:t>     </a:t>
            </a:r>
            <a:r>
              <a:rPr lang="fr-FR" sz="1800" b="1" u="sng"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BUDGET PREVISIONNEL2025</a:t>
            </a:r>
            <a:endParaRPr lang="fr-FR" sz="18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marL="0" indent="0" algn="ctr">
              <a:lnSpc>
                <a:spcPct val="107000"/>
              </a:lnSpc>
              <a:spcAft>
                <a:spcPts val="800"/>
              </a:spcAft>
              <a:buNone/>
            </a:pPr>
            <a:r>
              <a:rPr lang="fr-FR" sz="1800" b="1" u="none" strike="noStrike"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  </a:t>
            </a:r>
            <a:endParaRPr lang="fr-FR" sz="18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marL="0" indent="0">
              <a:lnSpc>
                <a:spcPct val="107000"/>
              </a:lnSpc>
              <a:spcAft>
                <a:spcPts val="800"/>
              </a:spcAft>
              <a:buNone/>
            </a:pPr>
            <a:r>
              <a:rPr lang="fr-FR" sz="22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       </a:t>
            </a:r>
            <a:r>
              <a:rPr lang="fr-FR" sz="28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Monsieur le Président,</a:t>
            </a:r>
          </a:p>
          <a:p>
            <a:pPr indent="0">
              <a:lnSpc>
                <a:spcPct val="107000"/>
              </a:lnSpc>
              <a:spcAft>
                <a:spcPts val="800"/>
              </a:spcAft>
              <a:buNone/>
            </a:pPr>
            <a:r>
              <a:rPr lang="fr-FR" sz="28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  Mesdames, Messieurs,</a:t>
            </a:r>
          </a:p>
          <a:p>
            <a:pPr indent="0">
              <a:lnSpc>
                <a:spcPct val="107000"/>
              </a:lnSpc>
              <a:spcAft>
                <a:spcPts val="800"/>
              </a:spcAft>
              <a:buNone/>
            </a:pPr>
            <a:endParaRPr lang="fr-FR" sz="28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indent="180340">
              <a:lnSpc>
                <a:spcPct val="107000"/>
              </a:lnSpc>
              <a:spcAft>
                <a:spcPts val="800"/>
              </a:spcAft>
            </a:pPr>
            <a:r>
              <a:rPr lang="fr-FR" sz="28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Peu de changement sur le budget prévisionnel 2024, cette année pas d’augmentation prévue.  </a:t>
            </a:r>
          </a:p>
          <a:p>
            <a:pPr indent="180340" algn="just">
              <a:lnSpc>
                <a:spcPct val="107000"/>
              </a:lnSpc>
              <a:spcAft>
                <a:spcPts val="800"/>
              </a:spcAft>
            </a:pPr>
            <a:r>
              <a:rPr lang="fr-FR" sz="28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Il n’y a pas de changement de tarif pour les redevances, les licences, mutations ou duplicatas, cependant attention aux erreurs, elles nous sont facturées 5€.</a:t>
            </a:r>
          </a:p>
          <a:p>
            <a:endParaRPr lang="fr-FR" sz="5200" dirty="0"/>
          </a:p>
        </p:txBody>
      </p:sp>
    </p:spTree>
    <p:extLst>
      <p:ext uri="{BB962C8B-B14F-4D97-AF65-F5344CB8AC3E}">
        <p14:creationId xmlns:p14="http://schemas.microsoft.com/office/powerpoint/2010/main" val="161577811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12515" y="-243408"/>
            <a:ext cx="8229600" cy="1143000"/>
          </a:xfrm>
        </p:spPr>
        <p:txBody>
          <a:bodyPr>
            <a:normAutofit/>
          </a:bodyPr>
          <a:lstStyle/>
          <a:p>
            <a:pPr algn="ctr"/>
            <a:r>
              <a:rPr lang="fr-FR" dirty="0"/>
              <a:t>COMMISSION DES FINANCES</a:t>
            </a:r>
          </a:p>
        </p:txBody>
      </p:sp>
      <p:sp>
        <p:nvSpPr>
          <p:cNvPr id="13" name="Espace réservé du contenu 12">
            <a:extLst>
              <a:ext uri="{FF2B5EF4-FFF2-40B4-BE49-F238E27FC236}">
                <a16:creationId xmlns:a16="http://schemas.microsoft.com/office/drawing/2014/main" id="{D5AF1B91-246D-431D-B029-F4D80AD965EE}"/>
              </a:ext>
            </a:extLst>
          </p:cNvPr>
          <p:cNvSpPr>
            <a:spLocks noGrp="1"/>
          </p:cNvSpPr>
          <p:nvPr>
            <p:ph idx="1"/>
          </p:nvPr>
        </p:nvSpPr>
        <p:spPr>
          <a:xfrm>
            <a:off x="379777" y="900590"/>
            <a:ext cx="8384445" cy="5661248"/>
          </a:xfrm>
        </p:spPr>
        <p:txBody>
          <a:bodyPr>
            <a:normAutofit fontScale="85000" lnSpcReduction="20000"/>
          </a:bodyPr>
          <a:lstStyle/>
          <a:p>
            <a:pPr algn="ctr">
              <a:lnSpc>
                <a:spcPct val="107000"/>
              </a:lnSpc>
              <a:spcAft>
                <a:spcPts val="800"/>
              </a:spcAft>
            </a:pPr>
            <a:r>
              <a:rPr lang="fr-FR" dirty="0"/>
              <a:t>     </a:t>
            </a:r>
            <a:r>
              <a:rPr lang="fr-FR" sz="1800" b="1" u="sng"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BUDGET PREVISIONNEL2025</a:t>
            </a:r>
            <a:endParaRPr lang="fr-FR" sz="18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marL="0" indent="0" algn="ctr">
              <a:lnSpc>
                <a:spcPct val="107000"/>
              </a:lnSpc>
              <a:spcAft>
                <a:spcPts val="800"/>
              </a:spcAft>
              <a:buNone/>
            </a:pPr>
            <a:r>
              <a:rPr lang="fr-FR" sz="1800" b="1" u="none" strike="noStrike"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 </a:t>
            </a:r>
            <a:endParaRPr lang="fr-FR" sz="18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indent="180340" algn="just">
              <a:lnSpc>
                <a:spcPct val="107000"/>
              </a:lnSpc>
              <a:spcAft>
                <a:spcPts val="800"/>
              </a:spcAft>
            </a:pPr>
            <a:r>
              <a:rPr lang="fr-FR" sz="28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    </a:t>
            </a:r>
            <a:r>
              <a:rPr lang="fr-FR" sz="54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Les inscriptions à la Coupe de France restent à 20€ somme que nous redonnons intégralement à la fédération.</a:t>
            </a:r>
          </a:p>
          <a:p>
            <a:pPr indent="180340" algn="just">
              <a:lnSpc>
                <a:spcPct val="107000"/>
              </a:lnSpc>
              <a:spcAft>
                <a:spcPts val="800"/>
              </a:spcAft>
            </a:pPr>
            <a:r>
              <a:rPr lang="fr-FR" sz="54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L’inscription au championnat club senior et féminin est de 40€.</a:t>
            </a:r>
          </a:p>
          <a:p>
            <a:pPr indent="180340" algn="just">
              <a:lnSpc>
                <a:spcPct val="107000"/>
              </a:lnSpc>
              <a:spcAft>
                <a:spcPts val="800"/>
              </a:spcAft>
            </a:pPr>
            <a:endParaRPr lang="fr-FR" sz="5200" dirty="0"/>
          </a:p>
        </p:txBody>
      </p:sp>
    </p:spTree>
    <p:extLst>
      <p:ext uri="{BB962C8B-B14F-4D97-AF65-F5344CB8AC3E}">
        <p14:creationId xmlns:p14="http://schemas.microsoft.com/office/powerpoint/2010/main" val="289771834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12515" y="-243408"/>
            <a:ext cx="8229600" cy="1143000"/>
          </a:xfrm>
        </p:spPr>
        <p:txBody>
          <a:bodyPr>
            <a:normAutofit/>
          </a:bodyPr>
          <a:lstStyle/>
          <a:p>
            <a:pPr algn="ctr"/>
            <a:r>
              <a:rPr lang="fr-FR" dirty="0"/>
              <a:t>COMMISSION DES FINANCES</a:t>
            </a:r>
          </a:p>
        </p:txBody>
      </p:sp>
      <p:sp>
        <p:nvSpPr>
          <p:cNvPr id="13" name="Espace réservé du contenu 12">
            <a:extLst>
              <a:ext uri="{FF2B5EF4-FFF2-40B4-BE49-F238E27FC236}">
                <a16:creationId xmlns:a16="http://schemas.microsoft.com/office/drawing/2014/main" id="{D5AF1B91-246D-431D-B029-F4D80AD965EE}"/>
              </a:ext>
            </a:extLst>
          </p:cNvPr>
          <p:cNvSpPr>
            <a:spLocks noGrp="1"/>
          </p:cNvSpPr>
          <p:nvPr>
            <p:ph idx="1"/>
          </p:nvPr>
        </p:nvSpPr>
        <p:spPr>
          <a:xfrm>
            <a:off x="323529" y="899592"/>
            <a:ext cx="8440694" cy="5661248"/>
          </a:xfrm>
        </p:spPr>
        <p:txBody>
          <a:bodyPr>
            <a:normAutofit fontScale="47500" lnSpcReduction="20000"/>
          </a:bodyPr>
          <a:lstStyle/>
          <a:p>
            <a:pPr algn="ctr">
              <a:lnSpc>
                <a:spcPct val="107000"/>
              </a:lnSpc>
              <a:spcAft>
                <a:spcPts val="800"/>
              </a:spcAft>
            </a:pPr>
            <a:r>
              <a:rPr lang="fr-FR" sz="2900" dirty="0"/>
              <a:t>     </a:t>
            </a:r>
            <a:r>
              <a:rPr lang="fr-FR" sz="2900" b="1" u="sng"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BUDGET PREVISIONNEL2025</a:t>
            </a:r>
            <a:endParaRPr lang="fr-FR" sz="29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marL="0" indent="0" algn="ctr">
              <a:lnSpc>
                <a:spcPct val="107000"/>
              </a:lnSpc>
              <a:spcAft>
                <a:spcPts val="800"/>
              </a:spcAft>
              <a:buNone/>
            </a:pPr>
            <a:r>
              <a:rPr lang="fr-FR" sz="1800" b="1" u="none" strike="noStrike"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 </a:t>
            </a:r>
            <a:endParaRPr lang="fr-FR" sz="18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indent="180340" algn="just">
              <a:lnSpc>
                <a:spcPct val="107000"/>
              </a:lnSpc>
              <a:spcAft>
                <a:spcPts val="800"/>
              </a:spcAft>
            </a:pPr>
            <a:r>
              <a:rPr lang="fr-FR" sz="60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Le budget prévisionnel 2025 s’élève à 360 360€ une augmentation de 76 000€ par rapport à celui de 2024 ce qui est dû à l’augmentation du nombre de licenciés et l’organisation du championnat de France Doublette Mixte les 28 et 29 juin à Chalon.</a:t>
            </a:r>
          </a:p>
          <a:p>
            <a:pPr marL="0" indent="0" algn="just">
              <a:lnSpc>
                <a:spcPct val="107000"/>
              </a:lnSpc>
              <a:spcAft>
                <a:spcPts val="800"/>
              </a:spcAft>
              <a:buNone/>
            </a:pPr>
            <a:r>
              <a:rPr lang="fr-FR" sz="51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 </a:t>
            </a:r>
          </a:p>
          <a:p>
            <a:pPr indent="180340" algn="just">
              <a:lnSpc>
                <a:spcPct val="107000"/>
              </a:lnSpc>
              <a:spcAft>
                <a:spcPts val="800"/>
              </a:spcAft>
            </a:pPr>
            <a:r>
              <a:rPr lang="fr-FR" sz="51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M. le Président, Mesdames Messieurs, merci de m’avoir écoutée et je vous souhaite une bonne année sportive</a:t>
            </a:r>
          </a:p>
          <a:p>
            <a:pPr indent="180340" algn="just">
              <a:lnSpc>
                <a:spcPct val="107000"/>
              </a:lnSpc>
              <a:spcAft>
                <a:spcPts val="800"/>
              </a:spcAft>
            </a:pPr>
            <a:r>
              <a:rPr lang="fr-FR" sz="51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        La Trésorière Générale</a:t>
            </a:r>
          </a:p>
          <a:p>
            <a:pPr indent="0">
              <a:lnSpc>
                <a:spcPct val="107000"/>
              </a:lnSpc>
              <a:spcAft>
                <a:spcPts val="800"/>
              </a:spcAft>
              <a:buNone/>
            </a:pPr>
            <a:r>
              <a:rPr lang="fr-FR" sz="51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                Annie DUTRONC</a:t>
            </a:r>
          </a:p>
          <a:p>
            <a:pPr marL="0" indent="0">
              <a:buNone/>
            </a:pPr>
            <a:endParaRPr lang="fr-FR" sz="5200" dirty="0"/>
          </a:p>
        </p:txBody>
      </p:sp>
    </p:spTree>
    <p:extLst>
      <p:ext uri="{BB962C8B-B14F-4D97-AF65-F5344CB8AC3E}">
        <p14:creationId xmlns:p14="http://schemas.microsoft.com/office/powerpoint/2010/main" val="132677733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F1C7E-FBE7-B2E6-65B9-0467CD6777C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E8764E1-4A39-4CF8-7EAB-8C27DEF567F7}"/>
              </a:ext>
            </a:extLst>
          </p:cNvPr>
          <p:cNvSpPr>
            <a:spLocks noGrp="1"/>
          </p:cNvSpPr>
          <p:nvPr>
            <p:ph type="title"/>
          </p:nvPr>
        </p:nvSpPr>
        <p:spPr>
          <a:xfrm>
            <a:off x="712515" y="-243408"/>
            <a:ext cx="8229600" cy="1143000"/>
          </a:xfrm>
        </p:spPr>
        <p:txBody>
          <a:bodyPr>
            <a:normAutofit/>
          </a:bodyPr>
          <a:lstStyle/>
          <a:p>
            <a:pPr algn="ctr"/>
            <a:r>
              <a:rPr lang="fr-FR" dirty="0"/>
              <a:t>COMMISSION DES FINANCES</a:t>
            </a:r>
          </a:p>
        </p:txBody>
      </p:sp>
      <p:sp>
        <p:nvSpPr>
          <p:cNvPr id="13" name="Espace réservé du contenu 12">
            <a:extLst>
              <a:ext uri="{FF2B5EF4-FFF2-40B4-BE49-F238E27FC236}">
                <a16:creationId xmlns:a16="http://schemas.microsoft.com/office/drawing/2014/main" id="{0F6F7167-D157-4DAB-6136-A1B86698B138}"/>
              </a:ext>
            </a:extLst>
          </p:cNvPr>
          <p:cNvSpPr>
            <a:spLocks noGrp="1"/>
          </p:cNvSpPr>
          <p:nvPr>
            <p:ph idx="1"/>
          </p:nvPr>
        </p:nvSpPr>
        <p:spPr>
          <a:xfrm>
            <a:off x="323529" y="899592"/>
            <a:ext cx="8440694" cy="5661248"/>
          </a:xfrm>
        </p:spPr>
        <p:txBody>
          <a:bodyPr>
            <a:normAutofit/>
          </a:bodyPr>
          <a:lstStyle/>
          <a:p>
            <a:pPr algn="ctr">
              <a:lnSpc>
                <a:spcPct val="107000"/>
              </a:lnSpc>
              <a:spcAft>
                <a:spcPts val="800"/>
              </a:spcAft>
            </a:pPr>
            <a:r>
              <a:rPr lang="fr-FR" sz="2900" dirty="0"/>
              <a:t>     </a:t>
            </a:r>
            <a:r>
              <a:rPr lang="fr-FR" sz="2900" b="1" u="sng"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BUDGET PREVISIONNEL  2025</a:t>
            </a:r>
            <a:endParaRPr lang="fr-FR" sz="29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marL="0" indent="0" algn="ctr">
              <a:lnSpc>
                <a:spcPct val="107000"/>
              </a:lnSpc>
              <a:spcAft>
                <a:spcPts val="800"/>
              </a:spcAft>
              <a:buNone/>
            </a:pPr>
            <a:r>
              <a:rPr lang="fr-FR" sz="1800" b="1" u="none" strike="noStrike"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 </a:t>
            </a:r>
            <a:endParaRPr lang="fr-FR" sz="18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marL="0" indent="0">
              <a:buNone/>
            </a:pPr>
            <a:endParaRPr lang="fr-FR" sz="5200" dirty="0"/>
          </a:p>
        </p:txBody>
      </p:sp>
      <p:pic>
        <p:nvPicPr>
          <p:cNvPr id="4" name="Image 3">
            <a:extLst>
              <a:ext uri="{FF2B5EF4-FFF2-40B4-BE49-F238E27FC236}">
                <a16:creationId xmlns:a16="http://schemas.microsoft.com/office/drawing/2014/main" id="{EDBD372E-A22E-341F-DA70-25323CFB446B}"/>
              </a:ext>
            </a:extLst>
          </p:cNvPr>
          <p:cNvPicPr>
            <a:picLocks noChangeAspect="1"/>
          </p:cNvPicPr>
          <p:nvPr/>
        </p:nvPicPr>
        <p:blipFill>
          <a:blip r:embed="rId2"/>
          <a:stretch>
            <a:fillRect/>
          </a:stretch>
        </p:blipFill>
        <p:spPr>
          <a:xfrm>
            <a:off x="268820" y="1412776"/>
            <a:ext cx="8856984" cy="5355171"/>
          </a:xfrm>
          <a:prstGeom prst="rect">
            <a:avLst/>
          </a:prstGeom>
        </p:spPr>
      </p:pic>
    </p:spTree>
    <p:extLst>
      <p:ext uri="{BB962C8B-B14F-4D97-AF65-F5344CB8AC3E}">
        <p14:creationId xmlns:p14="http://schemas.microsoft.com/office/powerpoint/2010/main" val="2501646861"/>
      </p:ext>
    </p:extLst>
  </p:cSld>
  <p:clrMapOvr>
    <a:masterClrMapping/>
  </p:clrMapOvr>
  <mc:AlternateContent xmlns:mc="http://schemas.openxmlformats.org/markup-compatibility/2006" xmlns:p14="http://schemas.microsoft.com/office/powerpoint/2010/main">
    <mc:Choice Requires="p14">
      <p:transition spd="slow" p14:dur="1200">
        <p:zoom/>
      </p:transition>
    </mc:Choice>
    <mc:Fallback xmlns="">
      <p:transition spd="slow">
        <p:zoom/>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24ED4-3ACD-AD23-873C-8990C8D6520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98BE4B2-16BC-AD17-61C6-314A7D6601AF}"/>
              </a:ext>
            </a:extLst>
          </p:cNvPr>
          <p:cNvSpPr>
            <a:spLocks noGrp="1"/>
          </p:cNvSpPr>
          <p:nvPr>
            <p:ph type="title"/>
          </p:nvPr>
        </p:nvSpPr>
        <p:spPr>
          <a:xfrm>
            <a:off x="712515" y="-243408"/>
            <a:ext cx="8229600" cy="1143000"/>
          </a:xfrm>
        </p:spPr>
        <p:txBody>
          <a:bodyPr>
            <a:normAutofit/>
          </a:bodyPr>
          <a:lstStyle/>
          <a:p>
            <a:pPr algn="ctr"/>
            <a:r>
              <a:rPr lang="fr-FR" dirty="0"/>
              <a:t>COMMISSION DES FINANCES</a:t>
            </a:r>
          </a:p>
        </p:txBody>
      </p:sp>
      <p:sp>
        <p:nvSpPr>
          <p:cNvPr id="13" name="Espace réservé du contenu 12">
            <a:extLst>
              <a:ext uri="{FF2B5EF4-FFF2-40B4-BE49-F238E27FC236}">
                <a16:creationId xmlns:a16="http://schemas.microsoft.com/office/drawing/2014/main" id="{022E4514-471D-828D-56CC-1A5F92A052B4}"/>
              </a:ext>
            </a:extLst>
          </p:cNvPr>
          <p:cNvSpPr>
            <a:spLocks noGrp="1"/>
          </p:cNvSpPr>
          <p:nvPr>
            <p:ph idx="1"/>
          </p:nvPr>
        </p:nvSpPr>
        <p:spPr>
          <a:xfrm>
            <a:off x="323529" y="899592"/>
            <a:ext cx="8440694" cy="5661248"/>
          </a:xfrm>
        </p:spPr>
        <p:txBody>
          <a:bodyPr>
            <a:normAutofit/>
          </a:bodyPr>
          <a:lstStyle/>
          <a:p>
            <a:pPr marL="0" indent="0" algn="ctr">
              <a:lnSpc>
                <a:spcPct val="107000"/>
              </a:lnSpc>
              <a:spcAft>
                <a:spcPts val="800"/>
              </a:spcAft>
              <a:buNone/>
            </a:pPr>
            <a:endParaRPr lang="fr-FR" sz="29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marL="0" indent="0" algn="ctr">
              <a:lnSpc>
                <a:spcPct val="107000"/>
              </a:lnSpc>
              <a:spcAft>
                <a:spcPts val="800"/>
              </a:spcAft>
              <a:buNone/>
            </a:pPr>
            <a:r>
              <a:rPr lang="fr-FR" sz="1800" b="1" u="none" strike="noStrike"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 </a:t>
            </a:r>
            <a:endParaRPr lang="fr-FR" sz="18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marL="0" indent="0">
              <a:buNone/>
            </a:pPr>
            <a:endParaRPr lang="fr-FR" sz="5200" dirty="0"/>
          </a:p>
        </p:txBody>
      </p:sp>
      <p:pic>
        <p:nvPicPr>
          <p:cNvPr id="5" name="Image 4">
            <a:extLst>
              <a:ext uri="{FF2B5EF4-FFF2-40B4-BE49-F238E27FC236}">
                <a16:creationId xmlns:a16="http://schemas.microsoft.com/office/drawing/2014/main" id="{6081D0A4-7F14-EBD4-575E-E40637020738}"/>
              </a:ext>
            </a:extLst>
          </p:cNvPr>
          <p:cNvPicPr>
            <a:picLocks noChangeAspect="1"/>
          </p:cNvPicPr>
          <p:nvPr/>
        </p:nvPicPr>
        <p:blipFill>
          <a:blip r:embed="rId2"/>
          <a:stretch>
            <a:fillRect/>
          </a:stretch>
        </p:blipFill>
        <p:spPr>
          <a:xfrm>
            <a:off x="107504" y="899592"/>
            <a:ext cx="8834611" cy="5949568"/>
          </a:xfrm>
          <a:prstGeom prst="rect">
            <a:avLst/>
          </a:prstGeom>
        </p:spPr>
      </p:pic>
    </p:spTree>
    <p:extLst>
      <p:ext uri="{BB962C8B-B14F-4D97-AF65-F5344CB8AC3E}">
        <p14:creationId xmlns:p14="http://schemas.microsoft.com/office/powerpoint/2010/main" val="366128786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0A39B-3E26-8F24-1536-C2628C85A5A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9C2E98B-F790-CFF9-8FF6-6F3EFDC83C4B}"/>
              </a:ext>
            </a:extLst>
          </p:cNvPr>
          <p:cNvSpPr>
            <a:spLocks noGrp="1"/>
          </p:cNvSpPr>
          <p:nvPr>
            <p:ph type="title"/>
          </p:nvPr>
        </p:nvSpPr>
        <p:spPr>
          <a:xfrm>
            <a:off x="683568" y="-481254"/>
            <a:ext cx="8229600" cy="1143000"/>
          </a:xfrm>
        </p:spPr>
        <p:txBody>
          <a:bodyPr>
            <a:normAutofit/>
          </a:bodyPr>
          <a:lstStyle/>
          <a:p>
            <a:pPr algn="ctr"/>
            <a:r>
              <a:rPr lang="fr-FR" dirty="0"/>
              <a:t>COMMISSION DES FINANCES</a:t>
            </a:r>
          </a:p>
        </p:txBody>
      </p:sp>
      <p:sp>
        <p:nvSpPr>
          <p:cNvPr id="13" name="Espace réservé du contenu 12">
            <a:extLst>
              <a:ext uri="{FF2B5EF4-FFF2-40B4-BE49-F238E27FC236}">
                <a16:creationId xmlns:a16="http://schemas.microsoft.com/office/drawing/2014/main" id="{B4F55D5A-7A60-D7B4-D2EB-1DD4EF2E0279}"/>
              </a:ext>
            </a:extLst>
          </p:cNvPr>
          <p:cNvSpPr>
            <a:spLocks noGrp="1"/>
          </p:cNvSpPr>
          <p:nvPr>
            <p:ph idx="1"/>
          </p:nvPr>
        </p:nvSpPr>
        <p:spPr>
          <a:xfrm>
            <a:off x="323529" y="899592"/>
            <a:ext cx="8440694" cy="5661248"/>
          </a:xfrm>
        </p:spPr>
        <p:txBody>
          <a:bodyPr>
            <a:normAutofit/>
          </a:bodyPr>
          <a:lstStyle/>
          <a:p>
            <a:pPr marL="0" indent="0" algn="ctr">
              <a:lnSpc>
                <a:spcPct val="107000"/>
              </a:lnSpc>
              <a:spcAft>
                <a:spcPts val="800"/>
              </a:spcAft>
              <a:buNone/>
            </a:pPr>
            <a:endParaRPr lang="fr-FR" sz="29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marL="0" indent="0" algn="ctr">
              <a:lnSpc>
                <a:spcPct val="107000"/>
              </a:lnSpc>
              <a:spcAft>
                <a:spcPts val="800"/>
              </a:spcAft>
              <a:buNone/>
            </a:pPr>
            <a:r>
              <a:rPr lang="fr-FR" sz="1800" b="1" u="none" strike="noStrike"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 </a:t>
            </a:r>
            <a:endParaRPr lang="fr-FR" sz="18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marL="0" indent="0">
              <a:buNone/>
            </a:pPr>
            <a:endParaRPr lang="fr-FR" sz="5200" dirty="0"/>
          </a:p>
        </p:txBody>
      </p:sp>
      <p:pic>
        <p:nvPicPr>
          <p:cNvPr id="4" name="Image 3">
            <a:extLst>
              <a:ext uri="{FF2B5EF4-FFF2-40B4-BE49-F238E27FC236}">
                <a16:creationId xmlns:a16="http://schemas.microsoft.com/office/drawing/2014/main" id="{AEF36EB1-6FD8-899C-0917-67184E1047F4}"/>
              </a:ext>
            </a:extLst>
          </p:cNvPr>
          <p:cNvPicPr>
            <a:picLocks noChangeAspect="1"/>
          </p:cNvPicPr>
          <p:nvPr/>
        </p:nvPicPr>
        <p:blipFill>
          <a:blip r:embed="rId2"/>
          <a:stretch>
            <a:fillRect/>
          </a:stretch>
        </p:blipFill>
        <p:spPr>
          <a:xfrm>
            <a:off x="0" y="661746"/>
            <a:ext cx="9036496" cy="6151629"/>
          </a:xfrm>
          <a:prstGeom prst="rect">
            <a:avLst/>
          </a:prstGeom>
        </p:spPr>
      </p:pic>
    </p:spTree>
    <p:extLst>
      <p:ext uri="{BB962C8B-B14F-4D97-AF65-F5344CB8AC3E}">
        <p14:creationId xmlns:p14="http://schemas.microsoft.com/office/powerpoint/2010/main" val="289622679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97E4D-94A3-0949-4F53-E5BE8E2CAE6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42BB256-AE0F-1736-1E65-3F996FBB4013}"/>
              </a:ext>
            </a:extLst>
          </p:cNvPr>
          <p:cNvSpPr>
            <a:spLocks noGrp="1"/>
          </p:cNvSpPr>
          <p:nvPr>
            <p:ph type="title"/>
          </p:nvPr>
        </p:nvSpPr>
        <p:spPr>
          <a:xfrm>
            <a:off x="611560" y="-459432"/>
            <a:ext cx="8229600" cy="1143000"/>
          </a:xfrm>
        </p:spPr>
        <p:txBody>
          <a:bodyPr>
            <a:normAutofit/>
          </a:bodyPr>
          <a:lstStyle/>
          <a:p>
            <a:pPr algn="ctr"/>
            <a:r>
              <a:rPr lang="fr-FR" dirty="0"/>
              <a:t>COMMISSION DES FINANCES</a:t>
            </a:r>
          </a:p>
        </p:txBody>
      </p:sp>
      <p:sp>
        <p:nvSpPr>
          <p:cNvPr id="13" name="Espace réservé du contenu 12">
            <a:extLst>
              <a:ext uri="{FF2B5EF4-FFF2-40B4-BE49-F238E27FC236}">
                <a16:creationId xmlns:a16="http://schemas.microsoft.com/office/drawing/2014/main" id="{DA98B72B-11FA-363E-D323-12DB4C16B1C0}"/>
              </a:ext>
            </a:extLst>
          </p:cNvPr>
          <p:cNvSpPr>
            <a:spLocks noGrp="1"/>
          </p:cNvSpPr>
          <p:nvPr>
            <p:ph idx="1"/>
          </p:nvPr>
        </p:nvSpPr>
        <p:spPr>
          <a:xfrm>
            <a:off x="323529" y="899592"/>
            <a:ext cx="8440694" cy="5661248"/>
          </a:xfrm>
        </p:spPr>
        <p:txBody>
          <a:bodyPr>
            <a:normAutofit/>
          </a:bodyPr>
          <a:lstStyle/>
          <a:p>
            <a:pPr marL="0" indent="0" algn="ctr">
              <a:lnSpc>
                <a:spcPct val="107000"/>
              </a:lnSpc>
              <a:spcAft>
                <a:spcPts val="800"/>
              </a:spcAft>
              <a:buNone/>
            </a:pPr>
            <a:endParaRPr lang="fr-FR" sz="29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marL="0" indent="0" algn="ctr">
              <a:lnSpc>
                <a:spcPct val="107000"/>
              </a:lnSpc>
              <a:spcAft>
                <a:spcPts val="800"/>
              </a:spcAft>
              <a:buNone/>
            </a:pPr>
            <a:r>
              <a:rPr lang="fr-FR" sz="1800" b="1" u="none" strike="noStrike"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 </a:t>
            </a:r>
            <a:endParaRPr lang="fr-FR" sz="18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marL="0" indent="0">
              <a:buNone/>
            </a:pPr>
            <a:endParaRPr lang="fr-FR" sz="5200" dirty="0"/>
          </a:p>
        </p:txBody>
      </p:sp>
      <p:pic>
        <p:nvPicPr>
          <p:cNvPr id="5" name="Image 4">
            <a:extLst>
              <a:ext uri="{FF2B5EF4-FFF2-40B4-BE49-F238E27FC236}">
                <a16:creationId xmlns:a16="http://schemas.microsoft.com/office/drawing/2014/main" id="{A77D9FF0-7E36-AF4F-9C10-9C1E439D3B21}"/>
              </a:ext>
            </a:extLst>
          </p:cNvPr>
          <p:cNvPicPr>
            <a:picLocks noChangeAspect="1"/>
          </p:cNvPicPr>
          <p:nvPr/>
        </p:nvPicPr>
        <p:blipFill>
          <a:blip r:embed="rId2"/>
          <a:stretch>
            <a:fillRect/>
          </a:stretch>
        </p:blipFill>
        <p:spPr>
          <a:xfrm>
            <a:off x="1" y="620688"/>
            <a:ext cx="9036496" cy="6237312"/>
          </a:xfrm>
          <a:prstGeom prst="rect">
            <a:avLst/>
          </a:prstGeom>
        </p:spPr>
      </p:pic>
    </p:spTree>
    <p:extLst>
      <p:ext uri="{BB962C8B-B14F-4D97-AF65-F5344CB8AC3E}">
        <p14:creationId xmlns:p14="http://schemas.microsoft.com/office/powerpoint/2010/main" val="2885727552"/>
      </p:ext>
    </p:extLst>
  </p:cSld>
  <p:clrMapOvr>
    <a:masterClrMapping/>
  </p:clrMapOvr>
  <p:transition spd="med">
    <p:pull/>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45A5E-C22B-F7BC-A295-D02F53AD8E3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FC699AF-2E52-AB2E-3138-2E57BA53087F}"/>
              </a:ext>
            </a:extLst>
          </p:cNvPr>
          <p:cNvSpPr>
            <a:spLocks noGrp="1"/>
          </p:cNvSpPr>
          <p:nvPr>
            <p:ph type="title"/>
          </p:nvPr>
        </p:nvSpPr>
        <p:spPr>
          <a:xfrm>
            <a:off x="561549" y="-389583"/>
            <a:ext cx="8229600" cy="1143000"/>
          </a:xfrm>
        </p:spPr>
        <p:txBody>
          <a:bodyPr>
            <a:normAutofit/>
          </a:bodyPr>
          <a:lstStyle/>
          <a:p>
            <a:pPr algn="ctr"/>
            <a:r>
              <a:rPr lang="fr-FR" dirty="0"/>
              <a:t>COMMISSION DES FINANCES</a:t>
            </a:r>
          </a:p>
        </p:txBody>
      </p:sp>
      <p:sp>
        <p:nvSpPr>
          <p:cNvPr id="13" name="Espace réservé du contenu 12">
            <a:extLst>
              <a:ext uri="{FF2B5EF4-FFF2-40B4-BE49-F238E27FC236}">
                <a16:creationId xmlns:a16="http://schemas.microsoft.com/office/drawing/2014/main" id="{BDE42C2B-5532-26E4-3A4E-661D91996065}"/>
              </a:ext>
            </a:extLst>
          </p:cNvPr>
          <p:cNvSpPr>
            <a:spLocks noGrp="1"/>
          </p:cNvSpPr>
          <p:nvPr>
            <p:ph idx="1"/>
          </p:nvPr>
        </p:nvSpPr>
        <p:spPr>
          <a:xfrm>
            <a:off x="323529" y="899592"/>
            <a:ext cx="8440694" cy="5661248"/>
          </a:xfrm>
        </p:spPr>
        <p:txBody>
          <a:bodyPr>
            <a:normAutofit/>
          </a:bodyPr>
          <a:lstStyle/>
          <a:p>
            <a:pPr marL="0" indent="0" algn="ctr">
              <a:lnSpc>
                <a:spcPct val="107000"/>
              </a:lnSpc>
              <a:spcAft>
                <a:spcPts val="800"/>
              </a:spcAft>
              <a:buNone/>
            </a:pPr>
            <a:endParaRPr lang="fr-FR" sz="29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marL="0" indent="0" algn="ctr">
              <a:lnSpc>
                <a:spcPct val="107000"/>
              </a:lnSpc>
              <a:spcAft>
                <a:spcPts val="800"/>
              </a:spcAft>
              <a:buNone/>
            </a:pPr>
            <a:r>
              <a:rPr lang="fr-FR" sz="1800" b="1" u="none" strike="noStrike"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 </a:t>
            </a:r>
            <a:endParaRPr lang="fr-FR" sz="18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marL="0" indent="0">
              <a:buNone/>
            </a:pPr>
            <a:endParaRPr lang="fr-FR" sz="5200" dirty="0"/>
          </a:p>
        </p:txBody>
      </p:sp>
      <p:pic>
        <p:nvPicPr>
          <p:cNvPr id="4" name="Image 3">
            <a:extLst>
              <a:ext uri="{FF2B5EF4-FFF2-40B4-BE49-F238E27FC236}">
                <a16:creationId xmlns:a16="http://schemas.microsoft.com/office/drawing/2014/main" id="{82E466E0-AF05-5CC9-F54B-35A02C04EFB1}"/>
              </a:ext>
            </a:extLst>
          </p:cNvPr>
          <p:cNvPicPr>
            <a:picLocks noChangeAspect="1"/>
          </p:cNvPicPr>
          <p:nvPr/>
        </p:nvPicPr>
        <p:blipFill>
          <a:blip r:embed="rId2"/>
          <a:stretch>
            <a:fillRect/>
          </a:stretch>
        </p:blipFill>
        <p:spPr>
          <a:xfrm>
            <a:off x="35496" y="692696"/>
            <a:ext cx="8906619" cy="6048672"/>
          </a:xfrm>
          <a:prstGeom prst="rect">
            <a:avLst/>
          </a:prstGeom>
        </p:spPr>
      </p:pic>
    </p:spTree>
    <p:extLst>
      <p:ext uri="{BB962C8B-B14F-4D97-AF65-F5344CB8AC3E}">
        <p14:creationId xmlns:p14="http://schemas.microsoft.com/office/powerpoint/2010/main" val="326876689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0298D-AD25-5603-86FE-F4B3D5EFA5D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1078790-EB41-49A2-952E-8D543100DA87}"/>
              </a:ext>
            </a:extLst>
          </p:cNvPr>
          <p:cNvSpPr>
            <a:spLocks noGrp="1"/>
          </p:cNvSpPr>
          <p:nvPr>
            <p:ph type="title"/>
          </p:nvPr>
        </p:nvSpPr>
        <p:spPr>
          <a:xfrm>
            <a:off x="561549" y="-389583"/>
            <a:ext cx="8229600" cy="1143000"/>
          </a:xfrm>
        </p:spPr>
        <p:txBody>
          <a:bodyPr>
            <a:normAutofit/>
          </a:bodyPr>
          <a:lstStyle/>
          <a:p>
            <a:pPr algn="ctr"/>
            <a:r>
              <a:rPr lang="fr-FR" dirty="0"/>
              <a:t>COMMISSION DES FINANCES</a:t>
            </a:r>
          </a:p>
        </p:txBody>
      </p:sp>
      <p:sp>
        <p:nvSpPr>
          <p:cNvPr id="13" name="Espace réservé du contenu 12">
            <a:extLst>
              <a:ext uri="{FF2B5EF4-FFF2-40B4-BE49-F238E27FC236}">
                <a16:creationId xmlns:a16="http://schemas.microsoft.com/office/drawing/2014/main" id="{16112EDC-5AC5-58DA-C616-33D330D90418}"/>
              </a:ext>
            </a:extLst>
          </p:cNvPr>
          <p:cNvSpPr>
            <a:spLocks noGrp="1"/>
          </p:cNvSpPr>
          <p:nvPr>
            <p:ph idx="1"/>
          </p:nvPr>
        </p:nvSpPr>
        <p:spPr>
          <a:xfrm>
            <a:off x="323529" y="899592"/>
            <a:ext cx="8440694" cy="5661248"/>
          </a:xfrm>
        </p:spPr>
        <p:txBody>
          <a:bodyPr>
            <a:normAutofit/>
          </a:bodyPr>
          <a:lstStyle/>
          <a:p>
            <a:pPr marL="0" indent="0" algn="ctr">
              <a:lnSpc>
                <a:spcPct val="107000"/>
              </a:lnSpc>
              <a:spcAft>
                <a:spcPts val="800"/>
              </a:spcAft>
              <a:buNone/>
            </a:pPr>
            <a:endParaRPr lang="fr-FR" sz="29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marL="0" indent="0" algn="ctr">
              <a:lnSpc>
                <a:spcPct val="107000"/>
              </a:lnSpc>
              <a:spcAft>
                <a:spcPts val="800"/>
              </a:spcAft>
              <a:buNone/>
            </a:pPr>
            <a:r>
              <a:rPr lang="fr-FR" sz="1800" b="1" u="none" strike="noStrike"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 </a:t>
            </a:r>
            <a:endParaRPr lang="fr-FR" sz="18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marL="0" indent="0">
              <a:buNone/>
            </a:pPr>
            <a:endParaRPr lang="fr-FR" sz="5200" dirty="0"/>
          </a:p>
        </p:txBody>
      </p:sp>
      <p:pic>
        <p:nvPicPr>
          <p:cNvPr id="5" name="Image 4">
            <a:extLst>
              <a:ext uri="{FF2B5EF4-FFF2-40B4-BE49-F238E27FC236}">
                <a16:creationId xmlns:a16="http://schemas.microsoft.com/office/drawing/2014/main" id="{48F0DBB3-828C-D9F7-7A2E-4AEF50AF4C4F}"/>
              </a:ext>
            </a:extLst>
          </p:cNvPr>
          <p:cNvPicPr>
            <a:picLocks noChangeAspect="1"/>
          </p:cNvPicPr>
          <p:nvPr/>
        </p:nvPicPr>
        <p:blipFill>
          <a:blip r:embed="rId2"/>
          <a:stretch>
            <a:fillRect/>
          </a:stretch>
        </p:blipFill>
        <p:spPr>
          <a:xfrm>
            <a:off x="0" y="620688"/>
            <a:ext cx="9036495" cy="6237311"/>
          </a:xfrm>
          <a:prstGeom prst="rect">
            <a:avLst/>
          </a:prstGeom>
        </p:spPr>
      </p:pic>
    </p:spTree>
    <p:extLst>
      <p:ext uri="{BB962C8B-B14F-4D97-AF65-F5344CB8AC3E}">
        <p14:creationId xmlns:p14="http://schemas.microsoft.com/office/powerpoint/2010/main" val="228330349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315416"/>
            <a:ext cx="8280920" cy="1800200"/>
          </a:xfrm>
        </p:spPr>
        <p:txBody>
          <a:bodyPr>
            <a:noAutofit/>
          </a:bodyPr>
          <a:lstStyle/>
          <a:p>
            <a:pPr algn="ctr"/>
            <a:r>
              <a:rPr lang="fr-FR" sz="4400" dirty="0"/>
              <a:t>Annonces des résultats du vote des membres du CD71</a:t>
            </a:r>
          </a:p>
        </p:txBody>
      </p:sp>
      <p:pic>
        <p:nvPicPr>
          <p:cNvPr id="5" name="Image 4" descr="Une image contenant boîte, conception&#10;&#10;Description générée automatiquement">
            <a:extLst>
              <a:ext uri="{FF2B5EF4-FFF2-40B4-BE49-F238E27FC236}">
                <a16:creationId xmlns:a16="http://schemas.microsoft.com/office/drawing/2014/main" id="{B39D2C39-48B1-D812-607E-66A78A556E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1515291"/>
            <a:ext cx="8129852" cy="505575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5D121-10FB-4586-BEA8-D0AA3C60B41C}"/>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C01C07D-1DD0-BE7E-A1F8-B2198923BBF6}"/>
              </a:ext>
            </a:extLst>
          </p:cNvPr>
          <p:cNvSpPr>
            <a:spLocks noGrp="1"/>
          </p:cNvSpPr>
          <p:nvPr>
            <p:ph idx="1"/>
          </p:nvPr>
        </p:nvSpPr>
        <p:spPr>
          <a:xfrm>
            <a:off x="2622612" y="188640"/>
            <a:ext cx="3898776" cy="1925568"/>
          </a:xfrm>
        </p:spPr>
        <p:txBody>
          <a:bodyPr>
            <a:normAutofit/>
          </a:bodyPr>
          <a:lstStyle/>
          <a:p>
            <a:r>
              <a:rPr lang="fr-FR" sz="8000" dirty="0"/>
              <a:t>Pause</a:t>
            </a:r>
          </a:p>
        </p:txBody>
      </p:sp>
      <p:pic>
        <p:nvPicPr>
          <p:cNvPr id="4" name="Image 3" descr="Une image contenant boisson, nourriture, tasse de café, Plats et corbeilles&#10;&#10;Description générée automatiquement">
            <a:extLst>
              <a:ext uri="{FF2B5EF4-FFF2-40B4-BE49-F238E27FC236}">
                <a16:creationId xmlns:a16="http://schemas.microsoft.com/office/drawing/2014/main" id="{231B74ED-78BB-AC5A-AC34-A63C0F45346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608" y="1554528"/>
            <a:ext cx="7489316" cy="5294946"/>
          </a:xfrm>
          <a:prstGeom prst="rect">
            <a:avLst/>
          </a:prstGeom>
        </p:spPr>
      </p:pic>
    </p:spTree>
    <p:extLst>
      <p:ext uri="{BB962C8B-B14F-4D97-AF65-F5344CB8AC3E}">
        <p14:creationId xmlns:p14="http://schemas.microsoft.com/office/powerpoint/2010/main" val="128765093"/>
      </p:ext>
    </p:extLst>
  </p:cSld>
  <p:clrMapOvr>
    <a:masterClrMapping/>
  </p:clrMapOvr>
  <mc:AlternateContent xmlns:mc="http://schemas.openxmlformats.org/markup-compatibility/2006" xmlns:p14="http://schemas.microsoft.com/office/powerpoint/2010/main">
    <mc:Choice Requires="p14">
      <p:transition spd="slow" p14:dur="2000">
        <p:wheel spokes="1"/>
      </p:transition>
    </mc:Choice>
    <mc:Fallback xmlns="">
      <p:transition spd="slow">
        <p:wheel spokes="1"/>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9B04D-2A17-E72A-50A9-05C2446E98B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634989F-4862-4151-1138-F1A873362716}"/>
              </a:ext>
            </a:extLst>
          </p:cNvPr>
          <p:cNvSpPr>
            <a:spLocks noGrp="1"/>
          </p:cNvSpPr>
          <p:nvPr>
            <p:ph type="title"/>
          </p:nvPr>
        </p:nvSpPr>
        <p:spPr>
          <a:xfrm>
            <a:off x="457200" y="704088"/>
            <a:ext cx="8229600" cy="1143000"/>
          </a:xfrm>
        </p:spPr>
        <p:txBody>
          <a:bodyPr anchor="b">
            <a:noAutofit/>
          </a:bodyPr>
          <a:lstStyle/>
          <a:p>
            <a:pPr>
              <a:lnSpc>
                <a:spcPct val="90000"/>
              </a:lnSpc>
            </a:pPr>
            <a:r>
              <a:rPr lang="fr-FR" sz="4400" dirty="0"/>
              <a:t>Retrait du nouveau CD ,pour la désignation du nouveau Président</a:t>
            </a:r>
          </a:p>
        </p:txBody>
      </p:sp>
      <p:pic>
        <p:nvPicPr>
          <p:cNvPr id="5" name="Image 4" descr="Une image contenant conception&#10;&#10;Description générée automatiquement">
            <a:extLst>
              <a:ext uri="{FF2B5EF4-FFF2-40B4-BE49-F238E27FC236}">
                <a16:creationId xmlns:a16="http://schemas.microsoft.com/office/drawing/2014/main" id="{C0216F12-75D4-5A15-DDBA-D0CA951CA5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3768" y="2708920"/>
            <a:ext cx="4352132" cy="3960440"/>
          </a:xfrm>
          <a:prstGeom prst="rect">
            <a:avLst/>
          </a:prstGeom>
          <a:noFill/>
        </p:spPr>
      </p:pic>
    </p:spTree>
    <p:extLst>
      <p:ext uri="{BB962C8B-B14F-4D97-AF65-F5344CB8AC3E}">
        <p14:creationId xmlns:p14="http://schemas.microsoft.com/office/powerpoint/2010/main" val="444594408"/>
      </p:ext>
    </p:extLst>
  </p:cSld>
  <p:clrMapOvr>
    <a:masterClrMapping/>
  </p:clrMapOvr>
  <mc:AlternateContent xmlns:mc="http://schemas.openxmlformats.org/markup-compatibility/2006" xmlns:p14="http://schemas.microsoft.com/office/powerpoint/2010/main">
    <mc:Choice Requires="p14">
      <p:transition spd="slow" p14:dur="2000">
        <p:wheel spokes="1"/>
      </p:transition>
    </mc:Choice>
    <mc:Fallback xmlns="">
      <p:transition spd="slow">
        <p:wheel spokes="1"/>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67B0D-8B51-BF9E-22BF-BE71FEDE2A6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6D680B9-C9EC-50E4-1D8A-22E85372B811}"/>
              </a:ext>
            </a:extLst>
          </p:cNvPr>
          <p:cNvSpPr>
            <a:spLocks noGrp="1"/>
          </p:cNvSpPr>
          <p:nvPr>
            <p:ph type="title"/>
          </p:nvPr>
        </p:nvSpPr>
        <p:spPr>
          <a:xfrm>
            <a:off x="457200" y="704088"/>
            <a:ext cx="8229600" cy="1143000"/>
          </a:xfrm>
        </p:spPr>
        <p:txBody>
          <a:bodyPr anchor="b">
            <a:noAutofit/>
          </a:bodyPr>
          <a:lstStyle/>
          <a:p>
            <a:pPr algn="ctr">
              <a:lnSpc>
                <a:spcPct val="90000"/>
              </a:lnSpc>
            </a:pPr>
            <a:r>
              <a:rPr lang="fr-FR" sz="4400" dirty="0"/>
              <a:t>Vote pour la validation du nouveau Président</a:t>
            </a:r>
          </a:p>
        </p:txBody>
      </p:sp>
      <p:pic>
        <p:nvPicPr>
          <p:cNvPr id="5" name="Image 4" descr="Une image contenant conception&#10;&#10;Description générée automatiquement">
            <a:extLst>
              <a:ext uri="{FF2B5EF4-FFF2-40B4-BE49-F238E27FC236}">
                <a16:creationId xmlns:a16="http://schemas.microsoft.com/office/drawing/2014/main" id="{6E9D824C-D9FB-2EA8-63FB-025E2E1F89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3768" y="2708920"/>
            <a:ext cx="4352132" cy="3960440"/>
          </a:xfrm>
          <a:prstGeom prst="rect">
            <a:avLst/>
          </a:prstGeom>
          <a:noFill/>
        </p:spPr>
      </p:pic>
    </p:spTree>
    <p:extLst>
      <p:ext uri="{BB962C8B-B14F-4D97-AF65-F5344CB8AC3E}">
        <p14:creationId xmlns:p14="http://schemas.microsoft.com/office/powerpoint/2010/main" val="3921249098"/>
      </p:ext>
    </p:extLst>
  </p:cSld>
  <p:clrMapOvr>
    <a:masterClrMapping/>
  </p:clrMapOvr>
  <mc:AlternateContent xmlns:mc="http://schemas.openxmlformats.org/markup-compatibility/2006" xmlns:p14="http://schemas.microsoft.com/office/powerpoint/2010/main">
    <mc:Choice Requires="p14">
      <p:transition spd="slow" p14:dur="2000">
        <p:wheel spokes="1"/>
      </p:transition>
    </mc:Choice>
    <mc:Fallback xmlns="">
      <p:transition spd="slow">
        <p:wheel spokes="1"/>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956"/>
            <a:ext cx="8229600" cy="1143000"/>
          </a:xfrm>
        </p:spPr>
        <p:txBody>
          <a:bodyPr/>
          <a:lstStyle/>
          <a:p>
            <a:pPr algn="ctr"/>
            <a:r>
              <a:rPr lang="fr-FR" dirty="0"/>
              <a:t>RAPPORT ARBITRAGE</a:t>
            </a:r>
          </a:p>
        </p:txBody>
      </p:sp>
      <p:pic>
        <p:nvPicPr>
          <p:cNvPr id="4" name="Image 3" descr="Une image contenant regarder, intérieur&#10;&#10;Description générée automatiquement">
            <a:extLst>
              <a:ext uri="{FF2B5EF4-FFF2-40B4-BE49-F238E27FC236}">
                <a16:creationId xmlns:a16="http://schemas.microsoft.com/office/drawing/2014/main" id="{E845CE72-BC18-5E34-BD1B-92E2147CB2C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616" y="1340768"/>
            <a:ext cx="7380312" cy="5217881"/>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0946"/>
            <a:ext cx="8229600" cy="1143000"/>
          </a:xfrm>
        </p:spPr>
        <p:txBody>
          <a:bodyPr/>
          <a:lstStyle/>
          <a:p>
            <a:pPr algn="ctr"/>
            <a:r>
              <a:rPr lang="fr-FR" dirty="0"/>
              <a:t>RAPPORT D’ARBITRAGE 1/4</a:t>
            </a:r>
          </a:p>
        </p:txBody>
      </p:sp>
      <p:sp>
        <p:nvSpPr>
          <p:cNvPr id="3" name="Espace réservé du contenu 2"/>
          <p:cNvSpPr>
            <a:spLocks noGrp="1"/>
          </p:cNvSpPr>
          <p:nvPr>
            <p:ph idx="1"/>
          </p:nvPr>
        </p:nvSpPr>
        <p:spPr>
          <a:xfrm>
            <a:off x="457200" y="1153946"/>
            <a:ext cx="8311952" cy="5515414"/>
          </a:xfrm>
        </p:spPr>
        <p:txBody>
          <a:bodyPr>
            <a:normAutofit/>
          </a:bodyPr>
          <a:lstStyle/>
          <a:p>
            <a:pPr algn="ctr">
              <a:lnSpc>
                <a:spcPct val="115000"/>
              </a:lnSpc>
              <a:spcAft>
                <a:spcPts val="1000"/>
              </a:spcAft>
            </a:pPr>
            <a:r>
              <a:rPr lang="fr-FR" sz="3600" b="1" u="sng" dirty="0">
                <a:effectLst/>
                <a:latin typeface="Calibri" panose="020F0502020204030204" pitchFamily="34" charset="0"/>
                <a:ea typeface="Calibri" panose="020F0502020204030204" pitchFamily="34" charset="0"/>
                <a:cs typeface="Times New Roman" panose="02020603050405020304" pitchFamily="18" charset="0"/>
              </a:rPr>
              <a:t>COMMISSION ARBITRAGE RAPPORT 2024</a:t>
            </a:r>
            <a:endParaRPr lang="fr-FR" sz="16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15000"/>
              </a:lnSpc>
              <a:spcAft>
                <a:spcPts val="1000"/>
              </a:spcAft>
            </a:pPr>
            <a:r>
              <a:rPr lang="fr-FR" sz="3000" b="1" dirty="0">
                <a:effectLst/>
                <a:latin typeface="Neris-Light"/>
                <a:ea typeface="Neris-Light"/>
                <a:cs typeface="Neris-Light"/>
              </a:rPr>
              <a:t>Cette année 2024</a:t>
            </a:r>
            <a:r>
              <a:rPr lang="fr-FR" sz="3000" dirty="0">
                <a:effectLst/>
                <a:latin typeface="Neris-Light"/>
                <a:ea typeface="Neris-Light"/>
                <a:cs typeface="Neris-Light"/>
              </a:rPr>
              <a:t>   </a:t>
            </a:r>
            <a:r>
              <a:rPr lang="fr-FR" sz="3000" b="1" dirty="0">
                <a:effectLst/>
                <a:latin typeface="Neris-Light"/>
                <a:ea typeface="Neris-Light"/>
                <a:cs typeface="Neris-Light"/>
              </a:rPr>
              <a:t>qui a été bien chargée en arbitrage entre les championnats, les concours régionaux et nationaux et coupe de France ce n’est pas moins de douze arbitres qui ont officié cette année, je voulais les remercier pour leur travail et remercier les présidents pour leurs accueils</a:t>
            </a:r>
            <a:endParaRPr lang="fr-FR" sz="3000" dirty="0"/>
          </a:p>
        </p:txBody>
      </p:sp>
    </p:spTree>
    <p:extLst>
      <p:ext uri="{BB962C8B-B14F-4D97-AF65-F5344CB8AC3E}">
        <p14:creationId xmlns:p14="http://schemas.microsoft.com/office/powerpoint/2010/main" val="1089242967"/>
      </p:ext>
    </p:extLst>
  </p:cSld>
  <p:clrMapOvr>
    <a:masterClrMapping/>
  </p:clrMapOvr>
  <p:transition spd="slow">
    <p:cove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7596" y="-171400"/>
            <a:ext cx="8229600" cy="1143000"/>
          </a:xfrm>
        </p:spPr>
        <p:txBody>
          <a:bodyPr/>
          <a:lstStyle/>
          <a:p>
            <a:pPr algn="ctr"/>
            <a:r>
              <a:rPr lang="fr-FR" dirty="0"/>
              <a:t>RAPPORT D’ARBITRAGE 2/4</a:t>
            </a:r>
          </a:p>
        </p:txBody>
      </p:sp>
      <p:sp>
        <p:nvSpPr>
          <p:cNvPr id="3" name="Espace réservé du contenu 2"/>
          <p:cNvSpPr>
            <a:spLocks noGrp="1"/>
          </p:cNvSpPr>
          <p:nvPr>
            <p:ph idx="1"/>
          </p:nvPr>
        </p:nvSpPr>
        <p:spPr>
          <a:xfrm>
            <a:off x="395536" y="1916832"/>
            <a:ext cx="8460650" cy="4255919"/>
          </a:xfrm>
        </p:spPr>
        <p:txBody>
          <a:bodyPr>
            <a:normAutofit/>
          </a:bodyPr>
          <a:lstStyle/>
          <a:p>
            <a:pPr>
              <a:lnSpc>
                <a:spcPct val="107000"/>
              </a:lnSpc>
              <a:spcAft>
                <a:spcPts val="800"/>
              </a:spcAft>
            </a:pPr>
            <a:r>
              <a:rPr lang="fr-FR" sz="3200" b="1" dirty="0">
                <a:solidFill>
                  <a:srgbClr val="000000"/>
                </a:solidFill>
                <a:effectLst/>
                <a:latin typeface="Neris-Light"/>
                <a:ea typeface="Neris-Light"/>
                <a:cs typeface="Neris-Light"/>
              </a:rPr>
              <a:t>il faudrait encore quelques arbitres en plus car certains arbitraient tous les Week- ends </a:t>
            </a:r>
            <a:endParaRPr lang="fr-FR" sz="32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r>
              <a:rPr lang="fr-FR" sz="3200" b="1" dirty="0">
                <a:effectLst/>
                <a:latin typeface="Neris-Light"/>
                <a:ea typeface="Neris-Light"/>
                <a:cs typeface="Neris-Light"/>
              </a:rPr>
              <a:t>Un arbitre et venu grossir nos rangs Mr Garcia Jean- Marc et Mr </a:t>
            </a:r>
            <a:r>
              <a:rPr lang="fr-FR" sz="3200" b="1" dirty="0" err="1">
                <a:effectLst/>
                <a:latin typeface="Neris-Light"/>
                <a:ea typeface="Neris-Light"/>
                <a:cs typeface="Neris-Light"/>
              </a:rPr>
              <a:t>Desage</a:t>
            </a:r>
            <a:r>
              <a:rPr lang="fr-FR" sz="3200" b="1" dirty="0">
                <a:effectLst/>
                <a:latin typeface="Neris-Light"/>
                <a:ea typeface="Neris-Light"/>
                <a:cs typeface="Neris-Light"/>
              </a:rPr>
              <a:t> qui va passer son examen début janvier</a:t>
            </a:r>
            <a:endParaRPr lang="fr-FR"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49328981"/>
      </p:ext>
    </p:extLst>
  </p:cSld>
  <p:clrMapOvr>
    <a:masterClrMapping/>
  </p:clrMapOvr>
  <p:transition spd="med">
    <p:pull/>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2260" y="-171400"/>
            <a:ext cx="8229600" cy="1143000"/>
          </a:xfrm>
        </p:spPr>
        <p:txBody>
          <a:bodyPr/>
          <a:lstStyle/>
          <a:p>
            <a:pPr algn="ctr"/>
            <a:r>
              <a:rPr lang="fr-FR" dirty="0"/>
              <a:t>RAPPORT D’ARBITRAGE 3/4</a:t>
            </a:r>
          </a:p>
        </p:txBody>
      </p:sp>
      <p:sp>
        <p:nvSpPr>
          <p:cNvPr id="3" name="Espace réservé du contenu 2"/>
          <p:cNvSpPr>
            <a:spLocks noGrp="1"/>
          </p:cNvSpPr>
          <p:nvPr>
            <p:ph idx="1"/>
          </p:nvPr>
        </p:nvSpPr>
        <p:spPr>
          <a:xfrm>
            <a:off x="329988" y="1772816"/>
            <a:ext cx="8363272" cy="4176464"/>
          </a:xfrm>
        </p:spPr>
        <p:txBody>
          <a:bodyPr>
            <a:normAutofit/>
          </a:bodyPr>
          <a:lstStyle/>
          <a:p>
            <a:pPr>
              <a:lnSpc>
                <a:spcPct val="107000"/>
              </a:lnSpc>
              <a:spcAft>
                <a:spcPts val="800"/>
              </a:spcAft>
            </a:pPr>
            <a:r>
              <a:rPr lang="fr-FR" sz="1800" b="1" dirty="0">
                <a:solidFill>
                  <a:srgbClr val="000000"/>
                </a:solidFill>
                <a:effectLst/>
                <a:latin typeface="Neris-Light"/>
                <a:ea typeface="Neris-Light"/>
                <a:cs typeface="Neris-Light"/>
              </a:rPr>
              <a:t> </a:t>
            </a:r>
            <a:r>
              <a:rPr lang="fr-FR" sz="3200" b="1" dirty="0">
                <a:solidFill>
                  <a:srgbClr val="000000"/>
                </a:solidFill>
                <a:effectLst/>
                <a:latin typeface="Neris-Light"/>
                <a:ea typeface="Neris-Light"/>
                <a:cs typeface="Neris-Light"/>
              </a:rPr>
              <a:t>Chez les joueuses et joueurs il y a beaucoup de mieux dans les comportements encore quelques-uns qui se prennent pour les rois du stade, il faut bien comprendre que  nous ne sommes pas là pour nous faire rentrer dedans mais pour faire respecter le règlement, mais en général tout se passe bien.</a:t>
            </a:r>
            <a:endParaRPr lang="fr-FR" sz="32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766373880"/>
      </p:ext>
    </p:extLst>
  </p:cSld>
  <p:clrMapOvr>
    <a:masterClrMapping/>
  </p:clrMapOvr>
  <p:transition spd="med">
    <p:pull/>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306288"/>
            <a:ext cx="8229600" cy="1143000"/>
          </a:xfrm>
        </p:spPr>
        <p:txBody>
          <a:bodyPr/>
          <a:lstStyle/>
          <a:p>
            <a:pPr algn="ctr"/>
            <a:r>
              <a:rPr lang="fr-FR" dirty="0"/>
              <a:t>RAPPORT D’ARBITRAGE 4/4</a:t>
            </a:r>
          </a:p>
        </p:txBody>
      </p:sp>
      <p:sp>
        <p:nvSpPr>
          <p:cNvPr id="3" name="Espace réservé du contenu 2"/>
          <p:cNvSpPr>
            <a:spLocks noGrp="1"/>
          </p:cNvSpPr>
          <p:nvPr>
            <p:ph idx="1"/>
          </p:nvPr>
        </p:nvSpPr>
        <p:spPr>
          <a:xfrm>
            <a:off x="179512" y="1556792"/>
            <a:ext cx="8507288" cy="4536504"/>
          </a:xfrm>
        </p:spPr>
        <p:txBody>
          <a:bodyPr>
            <a:normAutofit/>
          </a:bodyPr>
          <a:lstStyle/>
          <a:p>
            <a:pPr>
              <a:lnSpc>
                <a:spcPct val="107000"/>
              </a:lnSpc>
              <a:spcAft>
                <a:spcPts val="800"/>
              </a:spcAft>
            </a:pPr>
            <a:r>
              <a:rPr lang="fr-FR" sz="3200" b="1" dirty="0">
                <a:solidFill>
                  <a:srgbClr val="000000"/>
                </a:solidFill>
                <a:effectLst/>
                <a:latin typeface="Neris-Light"/>
                <a:ea typeface="Neris-Light"/>
                <a:cs typeface="Neris-Light"/>
              </a:rPr>
              <a:t>Mme Mr  les président je vous remercie pour votre écoute et vous souhaites de bonnes de fin d’année à vous et vos familles ainsi qu’une très bonne année sportive 2025</a:t>
            </a:r>
            <a:endParaRPr lang="fr-FR" sz="32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marL="0" indent="0">
              <a:lnSpc>
                <a:spcPct val="115000"/>
              </a:lnSpc>
              <a:spcAft>
                <a:spcPts val="1000"/>
              </a:spcAft>
              <a:buNone/>
            </a:pPr>
            <a:r>
              <a:rPr lang="fr-FR" sz="2800" b="1" dirty="0">
                <a:latin typeface="Calibri" panose="020F0502020204030204" pitchFamily="34" charset="0"/>
                <a:ea typeface="Calibri" panose="020F0502020204030204" pitchFamily="34" charset="0"/>
                <a:cs typeface="Times New Roman" panose="02020603050405020304" pitchFamily="18" charset="0"/>
              </a:rPr>
              <a:t>                                        </a:t>
            </a:r>
            <a:r>
              <a:rPr lang="fr-FR" sz="2800" b="1"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rPr>
              <a:t>Commission arbitrage CD 71</a:t>
            </a:r>
          </a:p>
          <a:p>
            <a:pPr>
              <a:lnSpc>
                <a:spcPct val="115000"/>
              </a:lnSpc>
              <a:spcAft>
                <a:spcPts val="1000"/>
              </a:spcAft>
            </a:pPr>
            <a:r>
              <a:rPr lang="fr-FR" sz="2800" b="1" dirty="0">
                <a:latin typeface="Calibri" panose="020F0502020204030204" pitchFamily="34" charset="0"/>
                <a:ea typeface="Calibri" panose="020F0502020204030204" pitchFamily="34" charset="0"/>
                <a:cs typeface="Times New Roman" panose="02020603050405020304" pitchFamily="18" charset="0"/>
              </a:rPr>
              <a:t>     Jean Yves Rousseau.</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7792028"/>
      </p:ext>
    </p:extLst>
  </p:cSld>
  <p:clrMapOvr>
    <a:masterClrMapping/>
  </p:clrMapOvr>
  <p:transition spd="med">
    <p:pull/>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2111"/>
            <a:ext cx="8229600" cy="1143000"/>
          </a:xfrm>
        </p:spPr>
        <p:txBody>
          <a:bodyPr/>
          <a:lstStyle/>
          <a:p>
            <a:pPr algn="ctr"/>
            <a:r>
              <a:rPr lang="fr-FR" dirty="0"/>
              <a:t>COMMISSION FEMININES</a:t>
            </a:r>
          </a:p>
        </p:txBody>
      </p:sp>
      <p:pic>
        <p:nvPicPr>
          <p:cNvPr id="7" name="Espace réservé du contenu 6" descr="Une image contenant arbre, plein air, herbe, plante&#10;&#10;Description générée automatiquement">
            <a:extLst>
              <a:ext uri="{FF2B5EF4-FFF2-40B4-BE49-F238E27FC236}">
                <a16:creationId xmlns:a16="http://schemas.microsoft.com/office/drawing/2014/main" id="{AE28EF0D-2D43-909C-8246-C48AB681081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560" y="1039674"/>
            <a:ext cx="8229600" cy="5818326"/>
          </a:xfrm>
        </p:spPr>
      </p:pic>
      <p:sp>
        <p:nvSpPr>
          <p:cNvPr id="9" name="ZoneTexte 8">
            <a:extLst>
              <a:ext uri="{FF2B5EF4-FFF2-40B4-BE49-F238E27FC236}">
                <a16:creationId xmlns:a16="http://schemas.microsoft.com/office/drawing/2014/main" id="{F9DB1CD9-7C7F-4730-523C-8A7EC26DFBFD}"/>
              </a:ext>
            </a:extLst>
          </p:cNvPr>
          <p:cNvSpPr txBox="1"/>
          <p:nvPr/>
        </p:nvSpPr>
        <p:spPr>
          <a:xfrm>
            <a:off x="837928" y="1844824"/>
            <a:ext cx="7776864" cy="263149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500" b="1" i="0" u="none" strike="noStrike" kern="1200" cap="none" spc="0" normalizeH="0" baseline="0" noProof="0" dirty="0">
                <a:ln w="22225">
                  <a:solidFill>
                    <a:srgbClr val="00B0F0"/>
                  </a:solidFill>
                  <a:prstDash val="solid"/>
                </a:ln>
                <a:solidFill>
                  <a:srgbClr val="FF0000"/>
                </a:solidFill>
                <a:effectLst>
                  <a:outerShdw blurRad="50800" dist="38100" dir="2700000" algn="tl" rotWithShape="0">
                    <a:prstClr val="black">
                      <a:alpha val="40000"/>
                    </a:prstClr>
                  </a:outerShdw>
                </a:effectLst>
                <a:uLnTx/>
                <a:uFillTx/>
                <a:latin typeface="Calibri"/>
                <a:ea typeface="+mn-ea"/>
                <a:cs typeface="+mn-cs"/>
              </a:rPr>
              <a:t>National Chalon sur </a:t>
            </a:r>
            <a:r>
              <a:rPr kumimoji="0" lang="fr-FR" sz="5500" b="1" i="0" u="none" strike="noStrike" kern="1200" cap="none" spc="0" normalizeH="0" baseline="0" noProof="0" dirty="0">
                <a:ln w="22225">
                  <a:solidFill>
                    <a:srgbClr val="00B0F0"/>
                  </a:solidFill>
                  <a:prstDash val="solid"/>
                </a:ln>
                <a:solidFill>
                  <a:srgbClr val="FF0000"/>
                </a:solidFill>
                <a:effectLst>
                  <a:outerShdw blurRad="38100" dist="38100" dir="2700000" algn="tl">
                    <a:srgbClr val="000000">
                      <a:alpha val="43137"/>
                    </a:srgbClr>
                  </a:outerShdw>
                </a:effectLst>
                <a:uLnTx/>
                <a:uFillTx/>
                <a:latin typeface="Calibri"/>
                <a:ea typeface="+mn-ea"/>
                <a:cs typeface="+mn-cs"/>
              </a:rPr>
              <a:t>Saône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5500" b="1" i="0" u="none" strike="noStrike" kern="1200" cap="none" spc="0" normalizeH="0" baseline="0" noProof="0" dirty="0">
                <a:ln w="22225">
                  <a:solidFill>
                    <a:srgbClr val="00B0F0"/>
                  </a:solidFill>
                  <a:prstDash val="solid"/>
                </a:ln>
                <a:solidFill>
                  <a:srgbClr val="FF0000"/>
                </a:solidFill>
                <a:effectLst>
                  <a:outerShdw blurRad="50800" dist="38100" dir="2700000" algn="tl" rotWithShape="0">
                    <a:prstClr val="black">
                      <a:alpha val="40000"/>
                    </a:prstClr>
                  </a:outerShdw>
                </a:effectLst>
                <a:uLnTx/>
                <a:uFillTx/>
                <a:latin typeface="Calibri"/>
                <a:ea typeface="+mn-ea"/>
                <a:cs typeface="+mn-cs"/>
              </a:rPr>
              <a:t> </a:t>
            </a:r>
            <a:r>
              <a:rPr lang="fr-FR" sz="5500" b="1" dirty="0">
                <a:ln w="22225">
                  <a:solidFill>
                    <a:srgbClr val="00B0F0"/>
                  </a:solidFill>
                  <a:prstDash val="solid"/>
                </a:ln>
                <a:solidFill>
                  <a:srgbClr val="FF0000"/>
                </a:solidFill>
                <a:effectLst>
                  <a:outerShdw blurRad="50800" dist="38100" dir="2700000" algn="tl" rotWithShape="0">
                    <a:prstClr val="black">
                      <a:alpha val="40000"/>
                    </a:prstClr>
                  </a:outerShdw>
                </a:effectLst>
                <a:latin typeface="Calibri"/>
              </a:rPr>
              <a:t>Féminines</a:t>
            </a:r>
            <a:r>
              <a:rPr kumimoji="0" lang="fr-FR" sz="5500" b="1" i="0" u="none" strike="noStrike" kern="1200" cap="none" spc="0" normalizeH="0" baseline="0" noProof="0" dirty="0">
                <a:ln w="22225">
                  <a:solidFill>
                    <a:srgbClr val="00B0F0"/>
                  </a:solidFill>
                  <a:prstDash val="solid"/>
                </a:ln>
                <a:solidFill>
                  <a:srgbClr val="FF0000"/>
                </a:solidFill>
                <a:effectLst>
                  <a:outerShdw blurRad="50800" dist="38100" dir="2700000" algn="tl" rotWithShape="0">
                    <a:prstClr val="black">
                      <a:alpha val="40000"/>
                    </a:prstClr>
                  </a:outerShdw>
                </a:effectLst>
                <a:uLnTx/>
                <a:uFillTx/>
                <a:latin typeface="Calibri"/>
                <a:ea typeface="+mn-ea"/>
                <a:cs typeface="+mn-cs"/>
              </a:rPr>
              <a:t> 202</a:t>
            </a:r>
            <a:r>
              <a:rPr lang="fr-FR" sz="5500" b="1" dirty="0">
                <a:ln w="22225">
                  <a:solidFill>
                    <a:srgbClr val="00B0F0"/>
                  </a:solidFill>
                  <a:prstDash val="solid"/>
                </a:ln>
                <a:solidFill>
                  <a:srgbClr val="FF0000"/>
                </a:solidFill>
                <a:effectLst>
                  <a:outerShdw blurRad="50800" dist="38100" dir="2700000" algn="tl" rotWithShape="0">
                    <a:prstClr val="black">
                      <a:alpha val="40000"/>
                    </a:prstClr>
                  </a:outerShdw>
                </a:effectLst>
                <a:latin typeface="Calibri"/>
              </a:rPr>
              <a:t>4</a:t>
            </a:r>
            <a:endParaRPr kumimoji="0" lang="fr-FR" sz="5500" b="1" i="0" u="none" strike="noStrike" kern="1200" cap="none" spc="0" normalizeH="0" baseline="0" noProof="0" dirty="0">
              <a:ln w="22225">
                <a:solidFill>
                  <a:srgbClr val="00B0F0"/>
                </a:solidFill>
                <a:prstDash val="solid"/>
              </a:ln>
              <a:solidFill>
                <a:srgbClr val="FF0000"/>
              </a:solidFill>
              <a:effectLst>
                <a:outerShdw blurRad="50800" dist="38100" dir="2700000" algn="tl" rotWithShape="0">
                  <a:prstClr val="black">
                    <a:alpha val="40000"/>
                  </a:prstClr>
                </a:outerShdw>
              </a:effectLst>
              <a:uLnTx/>
              <a:uFillTx/>
              <a:latin typeface="Constantia"/>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260648"/>
            <a:ext cx="8229600" cy="1143000"/>
          </a:xfrm>
        </p:spPr>
        <p:txBody>
          <a:bodyPr/>
          <a:lstStyle/>
          <a:p>
            <a:pPr algn="ctr"/>
            <a:r>
              <a:rPr lang="fr-FR" dirty="0"/>
              <a:t>COMMISSION FEMININE </a:t>
            </a:r>
          </a:p>
        </p:txBody>
      </p:sp>
      <p:sp>
        <p:nvSpPr>
          <p:cNvPr id="4" name="Espace réservé du contenu 3"/>
          <p:cNvSpPr>
            <a:spLocks noGrp="1"/>
          </p:cNvSpPr>
          <p:nvPr>
            <p:ph idx="1"/>
          </p:nvPr>
        </p:nvSpPr>
        <p:spPr>
          <a:xfrm>
            <a:off x="467543" y="1484784"/>
            <a:ext cx="8282561" cy="5211438"/>
          </a:xfrm>
        </p:spPr>
        <p:txBody>
          <a:bodyPr>
            <a:normAutofit/>
          </a:bodyPr>
          <a:lstStyle/>
          <a:p>
            <a:pPr>
              <a:lnSpc>
                <a:spcPct val="115000"/>
              </a:lnSpc>
              <a:spcAft>
                <a:spcPts val="1000"/>
              </a:spcAft>
            </a:pPr>
            <a:r>
              <a:rPr lang="fr-FR" sz="2800" b="1" dirty="0">
                <a:effectLst/>
                <a:latin typeface="Cambria" panose="02040503050406030204" pitchFamily="18" charset="0"/>
                <a:ea typeface="Cambria" panose="02040503050406030204" pitchFamily="18" charset="0"/>
                <a:cs typeface="Times New Roman" panose="02020603050405020304" pitchFamily="18" charset="0"/>
              </a:rPr>
              <a:t>Mesdames, Messieurs les Présidentes et Présidents</a:t>
            </a:r>
            <a:endParaRPr lang="fr-FR" sz="2800" dirty="0">
              <a:effectLst/>
              <a:latin typeface="Cambria" panose="02040503050406030204" pitchFamily="18" charset="0"/>
              <a:ea typeface="Cambria" panose="02040503050406030204" pitchFamily="18" charset="0"/>
              <a:cs typeface="Times New Roman" panose="02020603050405020304" pitchFamily="18" charset="0"/>
            </a:endParaRPr>
          </a:p>
          <a:p>
            <a:pPr>
              <a:lnSpc>
                <a:spcPct val="107000"/>
              </a:lnSpc>
              <a:spcAft>
                <a:spcPts val="800"/>
              </a:spcAft>
            </a:pPr>
            <a:r>
              <a:rPr lang="fr-FR" sz="3200" b="1" dirty="0">
                <a:effectLst/>
                <a:latin typeface="Calibri" panose="020F0502020204030204" pitchFamily="34" charset="0"/>
                <a:ea typeface="Calibri" panose="020F0502020204030204" pitchFamily="34" charset="0"/>
                <a:cs typeface="Calibri" panose="020F0502020204030204" pitchFamily="34" charset="0"/>
              </a:rPr>
              <a:t>Clap de fin 2024 pour la commission féminine.</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fr-FR" sz="3200" b="1" dirty="0">
                <a:effectLst/>
                <a:latin typeface="Calibri" panose="020F0502020204030204" pitchFamily="34" charset="0"/>
                <a:ea typeface="Calibri" panose="020F0502020204030204" pitchFamily="34" charset="0"/>
                <a:cs typeface="Calibri" panose="020F0502020204030204" pitchFamily="34" charset="0"/>
              </a:rPr>
              <a:t>     Annie Dutronc et moi-même Josiane Mercier avaient programmé le calendrier de nos manifestations </a:t>
            </a:r>
            <a:r>
              <a:rPr lang="fr-FR" sz="1800" b="1" dirty="0">
                <a:effectLst/>
                <a:latin typeface="Calibri" panose="020F0502020204030204" pitchFamily="34" charset="0"/>
                <a:ea typeface="Calibri" panose="020F0502020204030204" pitchFamily="34" charset="0"/>
                <a:cs typeface="Calibri" panose="020F0502020204030204" pitchFamily="34" charset="0"/>
              </a:rPr>
              <a:t>:</a:t>
            </a:r>
            <a:endParaRPr lang="fr-FR" sz="1800" dirty="0">
              <a:effectLst/>
              <a:latin typeface="Calibri" panose="020F0502020204030204" pitchFamily="34" charset="0"/>
              <a:ea typeface="Calibri" panose="020F0502020204030204" pitchFamily="34" charset="0"/>
              <a:cs typeface="Calibri" panose="020F0502020204030204" pitchFamily="34" charset="0"/>
            </a:endParaRPr>
          </a:p>
          <a:p>
            <a:pPr marL="0" indent="0">
              <a:buNone/>
            </a:pPr>
            <a:r>
              <a:rPr lang="fr-FR" sz="2400" b="1" i="1" dirty="0"/>
              <a:t> </a:t>
            </a:r>
            <a:endParaRPr lang="fr-FR" sz="2400" dirty="0"/>
          </a:p>
        </p:txBody>
      </p:sp>
    </p:spTree>
    <p:extLst>
      <p:ext uri="{BB962C8B-B14F-4D97-AF65-F5344CB8AC3E}">
        <p14:creationId xmlns:p14="http://schemas.microsoft.com/office/powerpoint/2010/main" val="63214220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260648"/>
            <a:ext cx="8229600" cy="1143000"/>
          </a:xfrm>
        </p:spPr>
        <p:txBody>
          <a:bodyPr/>
          <a:lstStyle/>
          <a:p>
            <a:pPr algn="ctr"/>
            <a:r>
              <a:rPr lang="fr-FR" dirty="0"/>
              <a:t>COMMISSION FEMININE </a:t>
            </a:r>
          </a:p>
        </p:txBody>
      </p:sp>
      <p:sp>
        <p:nvSpPr>
          <p:cNvPr id="4" name="Espace réservé du contenu 3"/>
          <p:cNvSpPr>
            <a:spLocks noGrp="1"/>
          </p:cNvSpPr>
          <p:nvPr>
            <p:ph idx="1"/>
          </p:nvPr>
        </p:nvSpPr>
        <p:spPr>
          <a:xfrm>
            <a:off x="457200" y="1441376"/>
            <a:ext cx="8229600" cy="5184576"/>
          </a:xfrm>
        </p:spPr>
        <p:txBody>
          <a:bodyPr>
            <a:normAutofit/>
          </a:bodyPr>
          <a:lstStyle/>
          <a:p>
            <a:pPr>
              <a:lnSpc>
                <a:spcPct val="107000"/>
              </a:lnSpc>
              <a:spcAft>
                <a:spcPts val="800"/>
              </a:spcAft>
            </a:pPr>
            <a:r>
              <a:rPr lang="fr-FR" sz="2800" b="1" dirty="0">
                <a:effectLst/>
                <a:latin typeface="Calibri" panose="020F0502020204030204" pitchFamily="34" charset="0"/>
                <a:ea typeface="Calibri" panose="020F0502020204030204" pitchFamily="34" charset="0"/>
                <a:cs typeface="Calibri" panose="020F0502020204030204" pitchFamily="34" charset="0"/>
              </a:rPr>
              <a:t>Le bol d’or, le marathon féminin et les championnats de club féminin, </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fr-FR" sz="2800" b="1" dirty="0">
                <a:effectLst/>
                <a:latin typeface="Calibri" panose="020F0502020204030204" pitchFamily="34" charset="0"/>
                <a:ea typeface="Calibri" panose="020F0502020204030204" pitchFamily="34" charset="0"/>
                <a:cs typeface="Calibri" panose="020F0502020204030204" pitchFamily="34" charset="0"/>
              </a:rPr>
              <a:t> avec l’aide du maître d’œuvre en la matière Jean Louis Drago.</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fr-FR" sz="2800" b="1" dirty="0">
                <a:effectLst/>
                <a:latin typeface="Calibri" panose="020F0502020204030204" pitchFamily="34" charset="0"/>
                <a:ea typeface="Calibri" panose="020F0502020204030204" pitchFamily="34" charset="0"/>
                <a:cs typeface="Calibri" panose="020F0502020204030204" pitchFamily="34" charset="0"/>
              </a:rPr>
              <a:t>Toutes nos manifestations ont eu un vif succès.</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fr-FR" sz="2800" b="1" dirty="0">
                <a:effectLst/>
                <a:latin typeface="Calibri" panose="020F0502020204030204" pitchFamily="34" charset="0"/>
                <a:ea typeface="Calibri" panose="020F0502020204030204" pitchFamily="34" charset="0"/>
                <a:cs typeface="Calibri" panose="020F0502020204030204" pitchFamily="34" charset="0"/>
              </a:rPr>
              <a:t> Le bol d’or comptabilisait 48 équipes</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fr-FR" sz="2800" b="1" dirty="0">
                <a:effectLst/>
                <a:latin typeface="Calibri" panose="020F0502020204030204" pitchFamily="34" charset="0"/>
                <a:ea typeface="Calibri" panose="020F0502020204030204" pitchFamily="34" charset="0"/>
                <a:cs typeface="Calibri" panose="020F0502020204030204" pitchFamily="34" charset="0"/>
              </a:rPr>
              <a:t>Le marathon féminin           31 équipes</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fr-FR" sz="2800" b="1" dirty="0">
                <a:effectLst/>
                <a:latin typeface="Calibri" panose="020F0502020204030204" pitchFamily="34" charset="0"/>
                <a:ea typeface="Calibri" panose="020F0502020204030204" pitchFamily="34" charset="0"/>
                <a:cs typeface="Calibri" panose="020F0502020204030204" pitchFamily="34" charset="0"/>
              </a:rPr>
              <a:t>Le championnat des clubs    34 équipes</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fr-FR" dirty="0"/>
          </a:p>
        </p:txBody>
      </p:sp>
    </p:spTree>
    <p:extLst>
      <p:ext uri="{BB962C8B-B14F-4D97-AF65-F5344CB8AC3E}">
        <p14:creationId xmlns:p14="http://schemas.microsoft.com/office/powerpoint/2010/main" val="33177647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0"/>
            <a:ext cx="8229600" cy="1143000"/>
          </a:xfrm>
        </p:spPr>
        <p:txBody>
          <a:bodyPr/>
          <a:lstStyle/>
          <a:p>
            <a:pPr algn="ctr"/>
            <a:r>
              <a:rPr lang="fr-FR" dirty="0"/>
              <a:t>COMMISSION FEMININE </a:t>
            </a:r>
          </a:p>
        </p:txBody>
      </p:sp>
      <p:sp>
        <p:nvSpPr>
          <p:cNvPr id="4" name="Espace réservé du contenu 3"/>
          <p:cNvSpPr>
            <a:spLocks noGrp="1"/>
          </p:cNvSpPr>
          <p:nvPr>
            <p:ph idx="1"/>
          </p:nvPr>
        </p:nvSpPr>
        <p:spPr>
          <a:xfrm>
            <a:off x="323528" y="1916832"/>
            <a:ext cx="8373616" cy="4752528"/>
          </a:xfrm>
        </p:spPr>
        <p:txBody>
          <a:bodyPr>
            <a:normAutofit/>
          </a:bodyPr>
          <a:lstStyle/>
          <a:p>
            <a:pPr algn="just">
              <a:lnSpc>
                <a:spcPct val="107000"/>
              </a:lnSpc>
              <a:spcAft>
                <a:spcPts val="800"/>
              </a:spcAft>
            </a:pPr>
            <a:r>
              <a:rPr lang="fr-FR" b="1" i="1" dirty="0"/>
              <a:t> </a:t>
            </a:r>
            <a:r>
              <a:rPr lang="fr-FR" sz="3200" b="1" dirty="0">
                <a:effectLst/>
                <a:latin typeface="Calibri" panose="020F0502020204030204" pitchFamily="34" charset="0"/>
                <a:ea typeface="Calibri" panose="020F0502020204030204" pitchFamily="34" charset="0"/>
                <a:cs typeface="Calibri" panose="020F0502020204030204" pitchFamily="34" charset="0"/>
              </a:rPr>
              <a:t>La commission féminine remercie le comité pour l’aide pécuniaire apportée lors de ces manifestations.</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r>
              <a:rPr lang="fr-FR" sz="3200" b="1" dirty="0">
                <a:effectLst/>
                <a:latin typeface="Calibri" panose="020F0502020204030204" pitchFamily="34" charset="0"/>
                <a:ea typeface="Calibri" panose="020F0502020204030204" pitchFamily="34" charset="0"/>
                <a:cs typeface="Calibri" panose="020F0502020204030204" pitchFamily="34" charset="0"/>
              </a:rPr>
              <a:t>  Nous remercions les clubs organisateurs, ainsi que tous leurs bénévoles pour leur investissement dans ces compétitions.</a:t>
            </a:r>
            <a:endParaRPr lang="fr-FR" sz="32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5000"/>
              </a:lnSpc>
              <a:spcAft>
                <a:spcPts val="1000"/>
              </a:spcAft>
            </a:pPr>
            <a:endParaRPr lang="fr-FR" dirty="0"/>
          </a:p>
        </p:txBody>
      </p:sp>
    </p:spTree>
    <p:extLst>
      <p:ext uri="{BB962C8B-B14F-4D97-AF65-F5344CB8AC3E}">
        <p14:creationId xmlns:p14="http://schemas.microsoft.com/office/powerpoint/2010/main" val="26435664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0"/>
            <a:ext cx="8229600" cy="1143000"/>
          </a:xfrm>
        </p:spPr>
        <p:txBody>
          <a:bodyPr/>
          <a:lstStyle/>
          <a:p>
            <a:pPr algn="ctr"/>
            <a:r>
              <a:rPr lang="fr-FR" dirty="0"/>
              <a:t>COMMISSION FEMININE </a:t>
            </a:r>
          </a:p>
        </p:txBody>
      </p:sp>
      <p:sp>
        <p:nvSpPr>
          <p:cNvPr id="4" name="Espace réservé du contenu 3"/>
          <p:cNvSpPr>
            <a:spLocks noGrp="1"/>
          </p:cNvSpPr>
          <p:nvPr>
            <p:ph idx="1"/>
          </p:nvPr>
        </p:nvSpPr>
        <p:spPr>
          <a:xfrm>
            <a:off x="395536" y="1340768"/>
            <a:ext cx="8352928" cy="4968552"/>
          </a:xfrm>
        </p:spPr>
        <p:txBody>
          <a:bodyPr>
            <a:normAutofit/>
          </a:bodyPr>
          <a:lstStyle/>
          <a:p>
            <a:pPr>
              <a:lnSpc>
                <a:spcPct val="107000"/>
              </a:lnSpc>
              <a:spcAft>
                <a:spcPts val="800"/>
              </a:spcAft>
            </a:pPr>
            <a:r>
              <a:rPr lang="fr-FR" b="1" i="1" dirty="0"/>
              <a:t> </a:t>
            </a:r>
            <a:r>
              <a:rPr lang="fr-FR" sz="2800" b="1" dirty="0">
                <a:effectLst/>
                <a:latin typeface="Calibri" panose="020F0502020204030204" pitchFamily="34" charset="0"/>
                <a:ea typeface="Calibri" panose="020F0502020204030204" pitchFamily="34" charset="0"/>
                <a:cs typeface="Calibri" panose="020F0502020204030204" pitchFamily="34" charset="0"/>
              </a:rPr>
              <a:t>La commission féminine et moi-même présentons nos meilleurs vœux pour 2025 à toutes les joueuses et à leur famille.</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fr-FR" sz="2800" b="1" dirty="0">
                <a:effectLst/>
                <a:latin typeface="Calibri" panose="020F0502020204030204" pitchFamily="34" charset="0"/>
                <a:ea typeface="Calibri" panose="020F0502020204030204" pitchFamily="34" charset="0"/>
                <a:cs typeface="Calibri" panose="020F0502020204030204" pitchFamily="34" charset="0"/>
              </a:rPr>
              <a:t>  Je vous remercie de m’avoir écouté.</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spcAft>
                <a:spcPts val="800"/>
              </a:spcAft>
              <a:buNone/>
            </a:pPr>
            <a:r>
              <a:rPr lang="fr-FR" sz="2800" b="1" dirty="0">
                <a:effectLst/>
                <a:latin typeface="Calibri" panose="020F0502020204030204" pitchFamily="34" charset="0"/>
                <a:ea typeface="Calibri" panose="020F0502020204030204" pitchFamily="34" charset="0"/>
                <a:cs typeface="Calibri" panose="020F0502020204030204" pitchFamily="34" charset="0"/>
              </a:rPr>
              <a:t> </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spcAft>
                <a:spcPts val="800"/>
              </a:spcAft>
              <a:buNone/>
            </a:pPr>
            <a:r>
              <a:rPr lang="fr-FR" sz="2800" b="1" dirty="0">
                <a:effectLst/>
                <a:latin typeface="Calibri" panose="020F0502020204030204" pitchFamily="34" charset="0"/>
                <a:ea typeface="Calibri" panose="020F0502020204030204" pitchFamily="34" charset="0"/>
                <a:cs typeface="Calibri" panose="020F0502020204030204" pitchFamily="34" charset="0"/>
              </a:rPr>
              <a:t>                      La présidente de la commission féminine</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spcAft>
                <a:spcPts val="800"/>
              </a:spcAft>
              <a:buNone/>
            </a:pPr>
            <a:r>
              <a:rPr lang="fr-FR" sz="2800" b="1" dirty="0">
                <a:effectLst/>
                <a:latin typeface="Calibri" panose="020F0502020204030204" pitchFamily="34" charset="0"/>
                <a:ea typeface="Calibri" panose="020F0502020204030204" pitchFamily="34" charset="0"/>
                <a:cs typeface="Calibri" panose="020F0502020204030204" pitchFamily="34" charset="0"/>
              </a:rPr>
              <a:t>                                                                JOSIANE MERCIER</a:t>
            </a:r>
            <a:endParaRPr lang="fr-FR" sz="28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5000"/>
              </a:lnSpc>
              <a:spcAft>
                <a:spcPts val="1000"/>
              </a:spcAft>
            </a:pPr>
            <a:endParaRPr lang="fr-FR" dirty="0"/>
          </a:p>
        </p:txBody>
      </p:sp>
    </p:spTree>
    <p:extLst>
      <p:ext uri="{BB962C8B-B14F-4D97-AF65-F5344CB8AC3E}">
        <p14:creationId xmlns:p14="http://schemas.microsoft.com/office/powerpoint/2010/main" val="11654926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0528" y="-10551"/>
            <a:ext cx="8229600" cy="1143000"/>
          </a:xfrm>
        </p:spPr>
        <p:txBody>
          <a:bodyPr/>
          <a:lstStyle/>
          <a:p>
            <a:pPr algn="ctr"/>
            <a:r>
              <a:rPr lang="fr-FR" dirty="0"/>
              <a:t>          Commission jeunes </a:t>
            </a:r>
          </a:p>
        </p:txBody>
      </p:sp>
      <p:pic>
        <p:nvPicPr>
          <p:cNvPr id="5" name="Image 4" descr="Une image contenant plein air, ciel, personnes, sol&#10;&#10;Description générée automatiquement">
            <a:extLst>
              <a:ext uri="{FF2B5EF4-FFF2-40B4-BE49-F238E27FC236}">
                <a16:creationId xmlns:a16="http://schemas.microsoft.com/office/drawing/2014/main" id="{333A5380-23AB-5F5B-8304-597D300F4F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1143000"/>
            <a:ext cx="8229600" cy="5818327"/>
          </a:xfrm>
          <a:prstGeom prst="rect">
            <a:avLst/>
          </a:prstGeom>
        </p:spPr>
      </p:pic>
      <p:sp>
        <p:nvSpPr>
          <p:cNvPr id="8" name="Rectangle 7">
            <a:extLst>
              <a:ext uri="{FF2B5EF4-FFF2-40B4-BE49-F238E27FC236}">
                <a16:creationId xmlns:a16="http://schemas.microsoft.com/office/drawing/2014/main" id="{62FAB682-20D5-6AF2-F2E1-AD56AE035A8A}"/>
              </a:ext>
            </a:extLst>
          </p:cNvPr>
          <p:cNvSpPr/>
          <p:nvPr/>
        </p:nvSpPr>
        <p:spPr>
          <a:xfrm>
            <a:off x="703655" y="1556792"/>
            <a:ext cx="7901395" cy="1785104"/>
          </a:xfrm>
          <a:prstGeom prst="rect">
            <a:avLst/>
          </a:prstGeom>
          <a:noFill/>
        </p:spPr>
        <p:txBody>
          <a:bodyPr wrap="none" lIns="91440" tIns="45720" rIns="91440" bIns="45720">
            <a:spAutoFit/>
          </a:bodyPr>
          <a:lstStyle/>
          <a:p>
            <a:pPr algn="ctr"/>
            <a:r>
              <a:rPr lang="fr-FR" sz="5500" b="1" dirty="0">
                <a:ln w="22225">
                  <a:solidFill>
                    <a:srgbClr val="00B0F0"/>
                  </a:solidFill>
                  <a:prstDash val="solid"/>
                </a:ln>
                <a:solidFill>
                  <a:srgbClr val="FF0000"/>
                </a:solidFill>
                <a:effectLst>
                  <a:outerShdw blurRad="50800" dist="38100" dir="2700000" algn="tl" rotWithShape="0">
                    <a:prstClr val="black">
                      <a:alpha val="40000"/>
                    </a:prstClr>
                  </a:outerShdw>
                </a:effectLst>
                <a:latin typeface="Calibri"/>
                <a:ea typeface="+mj-ea"/>
                <a:cs typeface="+mj-cs"/>
              </a:rPr>
              <a:t>National Chalon sur Saône</a:t>
            </a:r>
          </a:p>
          <a:p>
            <a:pPr algn="ctr"/>
            <a:r>
              <a:rPr lang="fr-FR" sz="5500" b="1" dirty="0">
                <a:ln w="22225">
                  <a:solidFill>
                    <a:srgbClr val="00B0F0"/>
                  </a:solidFill>
                  <a:prstDash val="solid"/>
                </a:ln>
                <a:solidFill>
                  <a:srgbClr val="FF0000"/>
                </a:solidFill>
                <a:effectLst>
                  <a:outerShdw blurRad="50800" dist="38100" dir="2700000" algn="tl" rotWithShape="0">
                    <a:prstClr val="black">
                      <a:alpha val="40000"/>
                    </a:prstClr>
                  </a:outerShdw>
                </a:effectLst>
                <a:latin typeface="Calibri"/>
                <a:ea typeface="+mj-ea"/>
                <a:cs typeface="+mj-cs"/>
              </a:rPr>
              <a:t> Jeunes 2024</a:t>
            </a:r>
            <a:endParaRPr lang="fr-FR" sz="5500" b="1" dirty="0">
              <a:ln w="22225">
                <a:solidFill>
                  <a:srgbClr val="00B0F0"/>
                </a:solidFill>
                <a:prstDash val="solid"/>
              </a:ln>
              <a:solidFill>
                <a:srgbClr val="FF0000"/>
              </a:solidFill>
              <a:effectLst>
                <a:outerShdw blurRad="50800" dist="38100" dir="2700000" algn="tl" rotWithShape="0">
                  <a:prstClr val="black">
                    <a:alpha val="40000"/>
                  </a:prst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41530"/>
            <a:ext cx="8229600" cy="1143000"/>
          </a:xfrm>
        </p:spPr>
        <p:txBody>
          <a:bodyPr/>
          <a:lstStyle/>
          <a:p>
            <a:pPr algn="ctr"/>
            <a:r>
              <a:rPr lang="fr-FR" dirty="0"/>
              <a:t>COMMISSION VETERANS</a:t>
            </a:r>
          </a:p>
        </p:txBody>
      </p:sp>
      <p:pic>
        <p:nvPicPr>
          <p:cNvPr id="7" name="Espace réservé du contenu 6" descr="Une image contenant habits, plein air, jeans, sol&#10;&#10;Description générée automatiquement">
            <a:extLst>
              <a:ext uri="{FF2B5EF4-FFF2-40B4-BE49-F238E27FC236}">
                <a16:creationId xmlns:a16="http://schemas.microsoft.com/office/drawing/2014/main" id="{E4D6024E-56FD-AB86-9DFC-CDB7970A660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79812" y="1420164"/>
            <a:ext cx="3384375" cy="5217809"/>
          </a:xfrm>
        </p:spPr>
      </p:pic>
    </p:spTree>
    <p:extLst>
      <p:ext uri="{BB962C8B-B14F-4D97-AF65-F5344CB8AC3E}">
        <p14:creationId xmlns:p14="http://schemas.microsoft.com/office/powerpoint/2010/main" val="418735087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99392"/>
            <a:ext cx="8229600" cy="1143000"/>
          </a:xfrm>
        </p:spPr>
        <p:txBody>
          <a:bodyPr/>
          <a:lstStyle/>
          <a:p>
            <a:pPr algn="ctr"/>
            <a:r>
              <a:rPr lang="fr-FR" dirty="0"/>
              <a:t>COMMISSION VETERANS </a:t>
            </a:r>
          </a:p>
        </p:txBody>
      </p:sp>
      <p:sp>
        <p:nvSpPr>
          <p:cNvPr id="5" name="Espace réservé du contenu 4">
            <a:extLst>
              <a:ext uri="{FF2B5EF4-FFF2-40B4-BE49-F238E27FC236}">
                <a16:creationId xmlns:a16="http://schemas.microsoft.com/office/drawing/2014/main" id="{C9ED3A52-4FA2-AAEE-EBB0-66AC499338F2}"/>
              </a:ext>
            </a:extLst>
          </p:cNvPr>
          <p:cNvSpPr>
            <a:spLocks noGrp="1"/>
          </p:cNvSpPr>
          <p:nvPr>
            <p:ph idx="1"/>
          </p:nvPr>
        </p:nvSpPr>
        <p:spPr>
          <a:xfrm>
            <a:off x="395536" y="1234440"/>
            <a:ext cx="8568952" cy="5434920"/>
          </a:xfrm>
        </p:spPr>
        <p:txBody>
          <a:bodyPr>
            <a:noAutofit/>
          </a:bodyPr>
          <a:lstStyle/>
          <a:p>
            <a:pPr algn="just">
              <a:lnSpc>
                <a:spcPct val="107000"/>
              </a:lnSpc>
              <a:spcAft>
                <a:spcPts val="800"/>
              </a:spcAft>
            </a:pPr>
            <a:r>
              <a:rPr lang="fr-FR" sz="2400" dirty="0">
                <a:solidFill>
                  <a:srgbClr val="000000"/>
                </a:solidFill>
                <a:effectLst/>
                <a:latin typeface="DejaVu Serif Condensed"/>
                <a:ea typeface="Microsoft Sans Serif" panose="020B0604020202020204" pitchFamily="34" charset="0"/>
                <a:cs typeface="Microsoft Sans Serif" panose="020B0604020202020204" pitchFamily="34" charset="0"/>
              </a:rPr>
              <a:t>Mesdames, Messieurs,</a:t>
            </a:r>
            <a:endParaRPr lang="fr-FR" sz="24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indent="215900" algn="just">
              <a:lnSpc>
                <a:spcPct val="107000"/>
              </a:lnSpc>
              <a:spcAft>
                <a:spcPts val="800"/>
              </a:spcAft>
            </a:pPr>
            <a:r>
              <a:rPr lang="fr-FR" sz="2400" dirty="0">
                <a:solidFill>
                  <a:srgbClr val="000000"/>
                </a:solidFill>
                <a:effectLst/>
                <a:latin typeface="DejaVu Serif Condensed"/>
                <a:ea typeface="Microsoft Sans Serif" panose="020B0604020202020204" pitchFamily="34" charset="0"/>
                <a:cs typeface="Microsoft Sans Serif" panose="020B0604020202020204" pitchFamily="34" charset="0"/>
              </a:rPr>
              <a:t>Comme chaque année, vous savez que l’Assemblée Générale marque pratiquement la fin de l’exercice ; vous connaissez naturellement la particularité de l’AG d’aujourd’hui, mais elle inclut toutefois le bilan sportif consacré aux vétérans !</a:t>
            </a:r>
            <a:endParaRPr lang="fr-FR" sz="24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indent="215900" algn="just">
              <a:lnSpc>
                <a:spcPct val="107000"/>
              </a:lnSpc>
              <a:spcAft>
                <a:spcPts val="800"/>
              </a:spcAft>
            </a:pPr>
            <a:r>
              <a:rPr lang="fr-FR" sz="2400" b="1" u="sng" dirty="0">
                <a:solidFill>
                  <a:srgbClr val="000000"/>
                </a:solidFill>
                <a:effectLst/>
                <a:latin typeface="DejaVu Serif Condensed"/>
                <a:ea typeface="Microsoft Sans Serif" panose="020B0604020202020204" pitchFamily="34" charset="0"/>
                <a:cs typeface="Microsoft Sans Serif" panose="020B0604020202020204" pitchFamily="34" charset="0"/>
              </a:rPr>
              <a:t>Côté effectif</a:t>
            </a:r>
            <a:r>
              <a:rPr lang="fr-FR" sz="2400" b="1" dirty="0">
                <a:solidFill>
                  <a:srgbClr val="000000"/>
                </a:solidFill>
                <a:effectLst/>
                <a:latin typeface="DejaVu Serif Condensed"/>
                <a:ea typeface="Microsoft Sans Serif" panose="020B0604020202020204" pitchFamily="34" charset="0"/>
                <a:cs typeface="Microsoft Sans Serif" panose="020B0604020202020204" pitchFamily="34" charset="0"/>
              </a:rPr>
              <a:t>,</a:t>
            </a:r>
            <a:r>
              <a:rPr lang="fr-FR" sz="2400" dirty="0">
                <a:solidFill>
                  <a:srgbClr val="000000"/>
                </a:solidFill>
                <a:effectLst/>
                <a:latin typeface="DejaVu Serif Condensed"/>
                <a:ea typeface="Microsoft Sans Serif" panose="020B0604020202020204" pitchFamily="34" charset="0"/>
                <a:cs typeface="Microsoft Sans Serif" panose="020B0604020202020204" pitchFamily="34" charset="0"/>
              </a:rPr>
              <a:t> le contingent des vétérans a poursuivi sa croissance... avec un effectif en hausse de 179 licences vis à vis de 2023 : c’est-à-dire + 32 femmes et + 147 hommes, pour dénombrer finalement </a:t>
            </a:r>
            <a:r>
              <a:rPr lang="fr-FR" sz="2400" b="1" dirty="0">
                <a:solidFill>
                  <a:srgbClr val="000000"/>
                </a:solidFill>
                <a:effectLst/>
                <a:latin typeface="DejaVu Serif Condensed"/>
                <a:ea typeface="Microsoft Sans Serif" panose="020B0604020202020204" pitchFamily="34" charset="0"/>
                <a:cs typeface="Microsoft Sans Serif" panose="020B0604020202020204" pitchFamily="34" charset="0"/>
              </a:rPr>
              <a:t>1862 vétérans : 1590 VH et 272 VF,</a:t>
            </a:r>
            <a:r>
              <a:rPr lang="fr-FR" sz="2400" dirty="0">
                <a:solidFill>
                  <a:srgbClr val="000000"/>
                </a:solidFill>
                <a:effectLst/>
                <a:latin typeface="DejaVu Serif Condensed"/>
                <a:ea typeface="Microsoft Sans Serif" panose="020B0604020202020204" pitchFamily="34" charset="0"/>
                <a:cs typeface="Microsoft Sans Serif" panose="020B0604020202020204" pitchFamily="34" charset="0"/>
              </a:rPr>
              <a:t> soit 39,4% de son effectif total 2024.</a:t>
            </a:r>
          </a:p>
          <a:p>
            <a:pPr indent="215900" algn="just">
              <a:lnSpc>
                <a:spcPct val="107000"/>
              </a:lnSpc>
              <a:spcAft>
                <a:spcPts val="800"/>
              </a:spcAft>
            </a:pPr>
            <a:r>
              <a:rPr lang="fr-FR" sz="1800" dirty="0">
                <a:solidFill>
                  <a:srgbClr val="000000"/>
                </a:solidFill>
                <a:effectLst/>
                <a:latin typeface="DejaVu Serif Condensed"/>
                <a:ea typeface="Microsoft Sans Serif" panose="020B0604020202020204" pitchFamily="34" charset="0"/>
                <a:cs typeface="Microsoft Sans Serif" panose="020B0604020202020204" pitchFamily="34" charset="0"/>
              </a:rPr>
              <a:t> </a:t>
            </a:r>
            <a:r>
              <a:rPr lang="fr-FR" sz="2400" dirty="0">
                <a:solidFill>
                  <a:srgbClr val="000000"/>
                </a:solidFill>
                <a:effectLst/>
                <a:latin typeface="DejaVu Serif Condensed"/>
                <a:ea typeface="Microsoft Sans Serif" panose="020B0604020202020204" pitchFamily="34" charset="0"/>
                <a:cs typeface="Microsoft Sans Serif" panose="020B0604020202020204" pitchFamily="34" charset="0"/>
              </a:rPr>
              <a:t>Pour mémoire, en 2023, le CD comptait </a:t>
            </a:r>
            <a:r>
              <a:rPr lang="fr-FR" sz="2400" u="sng" dirty="0">
                <a:solidFill>
                  <a:srgbClr val="000000"/>
                </a:solidFill>
                <a:effectLst/>
                <a:latin typeface="DejaVu Serif Condensed"/>
                <a:ea typeface="Microsoft Sans Serif" panose="020B0604020202020204" pitchFamily="34" charset="0"/>
                <a:cs typeface="Microsoft Sans Serif" panose="020B0604020202020204" pitchFamily="34" charset="0"/>
              </a:rPr>
              <a:t>1683 vétérans</a:t>
            </a:r>
            <a:r>
              <a:rPr lang="fr-FR" sz="2400" dirty="0">
                <a:solidFill>
                  <a:srgbClr val="000000"/>
                </a:solidFill>
                <a:effectLst/>
                <a:latin typeface="DejaVu Serif Condensed"/>
                <a:ea typeface="Microsoft Sans Serif" panose="020B0604020202020204" pitchFamily="34" charset="0"/>
                <a:cs typeface="Microsoft Sans Serif" panose="020B0604020202020204" pitchFamily="34" charset="0"/>
              </a:rPr>
              <a:t> : (1443 VH et 240 VF).</a:t>
            </a:r>
            <a:endParaRPr lang="fr-FR" sz="24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indent="215900" algn="just">
              <a:lnSpc>
                <a:spcPct val="107000"/>
              </a:lnSpc>
              <a:spcAft>
                <a:spcPts val="800"/>
              </a:spcAft>
            </a:pPr>
            <a:endParaRPr lang="fr-FR" sz="24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endParaRPr lang="fr-FR" sz="3200" dirty="0"/>
          </a:p>
        </p:txBody>
      </p:sp>
    </p:spTree>
    <p:extLst>
      <p:ext uri="{BB962C8B-B14F-4D97-AF65-F5344CB8AC3E}">
        <p14:creationId xmlns:p14="http://schemas.microsoft.com/office/powerpoint/2010/main" val="4861664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8405"/>
            <a:ext cx="8229600" cy="1143000"/>
          </a:xfrm>
        </p:spPr>
        <p:txBody>
          <a:bodyPr/>
          <a:lstStyle/>
          <a:p>
            <a:pPr algn="ctr"/>
            <a:r>
              <a:rPr lang="fr-FR" dirty="0"/>
              <a:t>COMMISSION VETERANS </a:t>
            </a:r>
          </a:p>
        </p:txBody>
      </p:sp>
      <p:sp>
        <p:nvSpPr>
          <p:cNvPr id="5" name="Espace réservé du contenu 4">
            <a:extLst>
              <a:ext uri="{FF2B5EF4-FFF2-40B4-BE49-F238E27FC236}">
                <a16:creationId xmlns:a16="http://schemas.microsoft.com/office/drawing/2014/main" id="{CE774799-2C92-1328-4066-278617E66F7E}"/>
              </a:ext>
            </a:extLst>
          </p:cNvPr>
          <p:cNvSpPr>
            <a:spLocks noGrp="1"/>
          </p:cNvSpPr>
          <p:nvPr>
            <p:ph idx="1"/>
          </p:nvPr>
        </p:nvSpPr>
        <p:spPr>
          <a:xfrm>
            <a:off x="345764" y="1628800"/>
            <a:ext cx="8784976" cy="4283819"/>
          </a:xfrm>
        </p:spPr>
        <p:txBody>
          <a:bodyPr>
            <a:noAutofit/>
          </a:bodyPr>
          <a:lstStyle/>
          <a:p>
            <a:pPr algn="just"/>
            <a:r>
              <a:rPr lang="fr-FR" sz="3200" b="1" u="sng" dirty="0">
                <a:solidFill>
                  <a:srgbClr val="000000"/>
                </a:solidFill>
                <a:effectLst/>
                <a:latin typeface="DejaVu Serif Condensed"/>
                <a:ea typeface="Microsoft Sans Serif" panose="020B0604020202020204" pitchFamily="34" charset="0"/>
                <a:cs typeface="Microsoft Sans Serif" panose="020B0604020202020204" pitchFamily="34" charset="0"/>
              </a:rPr>
              <a:t>Côté sportif</a:t>
            </a:r>
            <a:r>
              <a:rPr lang="fr-FR" sz="3200" dirty="0">
                <a:solidFill>
                  <a:srgbClr val="000000"/>
                </a:solidFill>
                <a:effectLst/>
                <a:latin typeface="DejaVu Serif Condensed"/>
                <a:ea typeface="Microsoft Sans Serif" panose="020B0604020202020204" pitchFamily="34" charset="0"/>
                <a:cs typeface="Microsoft Sans Serif" panose="020B0604020202020204" pitchFamily="34" charset="0"/>
              </a:rPr>
              <a:t>, le menu de cette année fut plutôt riche : 22 clubs ont proposé 59 concours départementaux malgré le retrait de 3 d’entre eux. Ce sont donc 40 concours en doublette et 19 en triplette qui ont permis à 406 joueurs ou joueuses de glaner le point minimum ouvrant l’accès au Festival Vétérans</a:t>
            </a:r>
            <a:r>
              <a:rPr lang="fr-FR" sz="1800" dirty="0">
                <a:solidFill>
                  <a:srgbClr val="000000"/>
                </a:solidFill>
                <a:effectLst/>
                <a:latin typeface="DejaVu Serif Condensed"/>
                <a:ea typeface="Microsoft Sans Serif" panose="020B0604020202020204" pitchFamily="34" charset="0"/>
                <a:cs typeface="Microsoft Sans Serif" panose="020B0604020202020204" pitchFamily="34" charset="0"/>
              </a:rPr>
              <a:t>.</a:t>
            </a:r>
            <a:endParaRPr lang="fr-FR" sz="18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endParaRPr lang="fr-FR" sz="2800" dirty="0"/>
          </a:p>
        </p:txBody>
      </p:sp>
    </p:spTree>
    <p:extLst>
      <p:ext uri="{BB962C8B-B14F-4D97-AF65-F5344CB8AC3E}">
        <p14:creationId xmlns:p14="http://schemas.microsoft.com/office/powerpoint/2010/main" val="24305542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8858"/>
            <a:ext cx="8229600" cy="1143000"/>
          </a:xfrm>
        </p:spPr>
        <p:txBody>
          <a:bodyPr/>
          <a:lstStyle/>
          <a:p>
            <a:pPr algn="ctr"/>
            <a:r>
              <a:rPr lang="fr-FR" dirty="0"/>
              <a:t>COMMISSION VETERANS </a:t>
            </a:r>
          </a:p>
        </p:txBody>
      </p:sp>
      <p:sp>
        <p:nvSpPr>
          <p:cNvPr id="5" name="Espace réservé du contenu 4">
            <a:extLst>
              <a:ext uri="{FF2B5EF4-FFF2-40B4-BE49-F238E27FC236}">
                <a16:creationId xmlns:a16="http://schemas.microsoft.com/office/drawing/2014/main" id="{70E6A2DC-0644-15C3-0384-C059C47AA789}"/>
              </a:ext>
            </a:extLst>
          </p:cNvPr>
          <p:cNvSpPr>
            <a:spLocks noGrp="1"/>
          </p:cNvSpPr>
          <p:nvPr>
            <p:ph idx="1"/>
          </p:nvPr>
        </p:nvSpPr>
        <p:spPr>
          <a:xfrm>
            <a:off x="457200" y="1412776"/>
            <a:ext cx="8229600" cy="4911824"/>
          </a:xfrm>
        </p:spPr>
        <p:txBody>
          <a:bodyPr>
            <a:normAutofit lnSpcReduction="10000"/>
          </a:bodyPr>
          <a:lstStyle/>
          <a:p>
            <a:pPr indent="215900" algn="just">
              <a:lnSpc>
                <a:spcPct val="107000"/>
              </a:lnSpc>
              <a:spcAft>
                <a:spcPts val="800"/>
              </a:spcAft>
            </a:pPr>
            <a:r>
              <a:rPr lang="fr-FR" sz="3200" b="1" u="sng" dirty="0">
                <a:solidFill>
                  <a:srgbClr val="000000"/>
                </a:solidFill>
                <a:effectLst/>
                <a:latin typeface="DejaVu Serif Condensed"/>
                <a:ea typeface="Microsoft Sans Serif" panose="020B0604020202020204" pitchFamily="34" charset="0"/>
                <a:cs typeface="Microsoft Sans Serif" panose="020B0604020202020204" pitchFamily="34" charset="0"/>
              </a:rPr>
              <a:t>Le Festival vétérans </a:t>
            </a:r>
            <a:r>
              <a:rPr lang="fr-FR" sz="3200" b="1" dirty="0">
                <a:solidFill>
                  <a:srgbClr val="000000"/>
                </a:solidFill>
                <a:effectLst/>
                <a:latin typeface="DejaVu Serif Condensed"/>
                <a:ea typeface="Microsoft Sans Serif" panose="020B0604020202020204" pitchFamily="34" charset="0"/>
                <a:cs typeface="Microsoft Sans Serif" panose="020B0604020202020204" pitchFamily="34" charset="0"/>
              </a:rPr>
              <a:t>:</a:t>
            </a:r>
            <a:r>
              <a:rPr lang="fr-FR" sz="3200" dirty="0">
                <a:solidFill>
                  <a:srgbClr val="000000"/>
                </a:solidFill>
                <a:effectLst/>
                <a:latin typeface="DejaVu Serif Condensed"/>
                <a:ea typeface="Microsoft Sans Serif" panose="020B0604020202020204" pitchFamily="34" charset="0"/>
                <a:cs typeface="Microsoft Sans Serif" panose="020B0604020202020204" pitchFamily="34" charset="0"/>
              </a:rPr>
              <a:t> c’est Mâcon qui l’organisa le 25 septembre, avec 43 équipes présentes, alignant ainsi 129 participants, soit le tiers des joueurs éligibles...</a:t>
            </a:r>
            <a:endParaRPr lang="fr-FR" sz="32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indent="215900" algn="just">
              <a:lnSpc>
                <a:spcPct val="107000"/>
              </a:lnSpc>
              <a:spcAft>
                <a:spcPts val="230"/>
              </a:spcAft>
            </a:pPr>
            <a:r>
              <a:rPr lang="fr-FR" sz="3200" dirty="0">
                <a:solidFill>
                  <a:srgbClr val="000000"/>
                </a:solidFill>
                <a:effectLst/>
                <a:latin typeface="DejaVu Serif Condensed"/>
                <a:ea typeface="Microsoft Sans Serif" panose="020B0604020202020204" pitchFamily="34" charset="0"/>
                <a:cs typeface="Microsoft Sans Serif" panose="020B0604020202020204" pitchFamily="34" charset="0"/>
              </a:rPr>
              <a:t>Vainqueur : l’équipe non homogène </a:t>
            </a:r>
            <a:r>
              <a:rPr lang="fr-FR" sz="3200" b="1" dirty="0">
                <a:solidFill>
                  <a:srgbClr val="000000"/>
                </a:solidFill>
                <a:effectLst/>
                <a:latin typeface="DejaVu Serif Condensed"/>
                <a:ea typeface="Microsoft Sans Serif" panose="020B0604020202020204" pitchFamily="34" charset="0"/>
                <a:cs typeface="Microsoft Sans Serif" panose="020B0604020202020204" pitchFamily="34" charset="0"/>
              </a:rPr>
              <a:t>Bruno </a:t>
            </a:r>
            <a:r>
              <a:rPr lang="fr-FR" sz="3200" b="1" dirty="0" err="1">
                <a:solidFill>
                  <a:srgbClr val="000000"/>
                </a:solidFill>
                <a:effectLst/>
                <a:latin typeface="DejaVu Serif Condensed"/>
                <a:ea typeface="Microsoft Sans Serif" panose="020B0604020202020204" pitchFamily="34" charset="0"/>
                <a:cs typeface="Microsoft Sans Serif" panose="020B0604020202020204" pitchFamily="34" charset="0"/>
              </a:rPr>
              <a:t>Litaudon</a:t>
            </a:r>
            <a:r>
              <a:rPr lang="fr-FR" sz="3200" b="1" dirty="0">
                <a:solidFill>
                  <a:srgbClr val="000000"/>
                </a:solidFill>
                <a:effectLst/>
                <a:latin typeface="DejaVu Serif Condensed"/>
                <a:ea typeface="Microsoft Sans Serif" panose="020B0604020202020204" pitchFamily="34" charset="0"/>
                <a:cs typeface="Microsoft Sans Serif" panose="020B0604020202020204" pitchFamily="34" charset="0"/>
              </a:rPr>
              <a:t>, Christian </a:t>
            </a:r>
            <a:r>
              <a:rPr lang="fr-FR" sz="3200" b="1" dirty="0" err="1">
                <a:solidFill>
                  <a:srgbClr val="000000"/>
                </a:solidFill>
                <a:effectLst/>
                <a:latin typeface="DejaVu Serif Condensed"/>
                <a:ea typeface="Microsoft Sans Serif" panose="020B0604020202020204" pitchFamily="34" charset="0"/>
                <a:cs typeface="Microsoft Sans Serif" panose="020B0604020202020204" pitchFamily="34" charset="0"/>
              </a:rPr>
              <a:t>Maugras</a:t>
            </a:r>
            <a:r>
              <a:rPr lang="fr-FR" sz="3200" b="1" dirty="0">
                <a:solidFill>
                  <a:srgbClr val="000000"/>
                </a:solidFill>
                <a:effectLst/>
                <a:latin typeface="DejaVu Serif Condensed"/>
                <a:ea typeface="Microsoft Sans Serif" panose="020B0604020202020204" pitchFamily="34" charset="0"/>
                <a:cs typeface="Microsoft Sans Serif" panose="020B0604020202020204" pitchFamily="34" charset="0"/>
              </a:rPr>
              <a:t> (AP Autun), Franck De Simone (AP Chalon).</a:t>
            </a:r>
            <a:endParaRPr lang="fr-FR" sz="32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indent="215900" algn="just">
              <a:lnSpc>
                <a:spcPct val="107000"/>
              </a:lnSpc>
              <a:spcAft>
                <a:spcPts val="800"/>
              </a:spcAft>
            </a:pPr>
            <a:r>
              <a:rPr lang="fr-FR" sz="3200" dirty="0">
                <a:solidFill>
                  <a:srgbClr val="000000"/>
                </a:solidFill>
                <a:effectLst/>
                <a:latin typeface="DejaVu Serif Condensed"/>
                <a:ea typeface="Microsoft Sans Serif" panose="020B0604020202020204" pitchFamily="34" charset="0"/>
                <a:cs typeface="Microsoft Sans Serif" panose="020B0604020202020204" pitchFamily="34" charset="0"/>
              </a:rPr>
              <a:t>Finaliste : l’équipe Serge Coulon, Roland </a:t>
            </a:r>
            <a:r>
              <a:rPr lang="fr-FR" sz="3200" dirty="0" err="1">
                <a:solidFill>
                  <a:srgbClr val="000000"/>
                </a:solidFill>
                <a:effectLst/>
                <a:latin typeface="DejaVu Serif Condensed"/>
                <a:ea typeface="Microsoft Sans Serif" panose="020B0604020202020204" pitchFamily="34" charset="0"/>
                <a:cs typeface="Microsoft Sans Serif" panose="020B0604020202020204" pitchFamily="34" charset="0"/>
              </a:rPr>
              <a:t>Gaudillère</a:t>
            </a:r>
            <a:r>
              <a:rPr lang="fr-FR" sz="3200" dirty="0">
                <a:solidFill>
                  <a:srgbClr val="000000"/>
                </a:solidFill>
                <a:effectLst/>
                <a:latin typeface="DejaVu Serif Condensed"/>
                <a:ea typeface="Microsoft Sans Serif" panose="020B0604020202020204" pitchFamily="34" charset="0"/>
                <a:cs typeface="Microsoft Sans Serif" panose="020B0604020202020204" pitchFamily="34" charset="0"/>
              </a:rPr>
              <a:t>, Daniel </a:t>
            </a:r>
            <a:r>
              <a:rPr lang="fr-FR" sz="3200" dirty="0" err="1">
                <a:solidFill>
                  <a:srgbClr val="000000"/>
                </a:solidFill>
                <a:effectLst/>
                <a:latin typeface="DejaVu Serif Condensed"/>
                <a:ea typeface="Microsoft Sans Serif" panose="020B0604020202020204" pitchFamily="34" charset="0"/>
                <a:cs typeface="Microsoft Sans Serif" panose="020B0604020202020204" pitchFamily="34" charset="0"/>
              </a:rPr>
              <a:t>Faugeras</a:t>
            </a:r>
            <a:r>
              <a:rPr lang="fr-FR" sz="3200" dirty="0">
                <a:solidFill>
                  <a:srgbClr val="000000"/>
                </a:solidFill>
                <a:effectLst/>
                <a:latin typeface="DejaVu Serif Condensed"/>
                <a:ea typeface="Microsoft Sans Serif" panose="020B0604020202020204" pitchFamily="34" charset="0"/>
                <a:cs typeface="Microsoft Sans Serif" panose="020B0604020202020204" pitchFamily="34" charset="0"/>
              </a:rPr>
              <a:t> (AP Chalon).</a:t>
            </a:r>
            <a:endParaRPr lang="fr-FR" sz="32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endParaRPr lang="fr-FR" sz="3200" dirty="0"/>
          </a:p>
        </p:txBody>
      </p:sp>
    </p:spTree>
    <p:extLst>
      <p:ext uri="{BB962C8B-B14F-4D97-AF65-F5344CB8AC3E}">
        <p14:creationId xmlns:p14="http://schemas.microsoft.com/office/powerpoint/2010/main" val="42551747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9277"/>
            <a:ext cx="8229600" cy="1143000"/>
          </a:xfrm>
        </p:spPr>
        <p:txBody>
          <a:bodyPr/>
          <a:lstStyle/>
          <a:p>
            <a:pPr algn="ctr"/>
            <a:r>
              <a:rPr lang="fr-FR" dirty="0"/>
              <a:t>COMMISSION VETERANS </a:t>
            </a:r>
          </a:p>
        </p:txBody>
      </p:sp>
      <p:sp>
        <p:nvSpPr>
          <p:cNvPr id="5" name="Espace réservé du contenu 4">
            <a:extLst>
              <a:ext uri="{FF2B5EF4-FFF2-40B4-BE49-F238E27FC236}">
                <a16:creationId xmlns:a16="http://schemas.microsoft.com/office/drawing/2014/main" id="{22373E67-8AE2-7405-559D-8031C8DA6642}"/>
              </a:ext>
            </a:extLst>
          </p:cNvPr>
          <p:cNvSpPr>
            <a:spLocks noGrp="1"/>
          </p:cNvSpPr>
          <p:nvPr>
            <p:ph idx="1"/>
          </p:nvPr>
        </p:nvSpPr>
        <p:spPr>
          <a:xfrm>
            <a:off x="251520" y="1340768"/>
            <a:ext cx="8712968" cy="5184576"/>
          </a:xfrm>
        </p:spPr>
        <p:txBody>
          <a:bodyPr>
            <a:normAutofit fontScale="92500" lnSpcReduction="10000"/>
          </a:bodyPr>
          <a:lstStyle/>
          <a:p>
            <a:pPr indent="215900" algn="just">
              <a:lnSpc>
                <a:spcPct val="107000"/>
              </a:lnSpc>
              <a:spcAft>
                <a:spcPts val="515"/>
              </a:spcAft>
            </a:pPr>
            <a:r>
              <a:rPr lang="fr-FR" sz="3200" b="1" u="sng" dirty="0">
                <a:solidFill>
                  <a:srgbClr val="000000"/>
                </a:solidFill>
                <a:effectLst/>
                <a:latin typeface="DejaVu Serif Condensed"/>
                <a:ea typeface="Microsoft Sans Serif" panose="020B0604020202020204" pitchFamily="34" charset="0"/>
                <a:cs typeface="Microsoft Sans Serif" panose="020B0604020202020204" pitchFamily="34" charset="0"/>
              </a:rPr>
              <a:t>Le championnat de S &amp; L triplette </a:t>
            </a:r>
            <a:r>
              <a:rPr lang="fr-FR" sz="3200" b="1" dirty="0">
                <a:solidFill>
                  <a:srgbClr val="000000"/>
                </a:solidFill>
                <a:effectLst/>
                <a:latin typeface="DejaVu Serif Condensed"/>
                <a:ea typeface="Microsoft Sans Serif" panose="020B0604020202020204" pitchFamily="34" charset="0"/>
                <a:cs typeface="Microsoft Sans Serif" panose="020B0604020202020204" pitchFamily="34" charset="0"/>
              </a:rPr>
              <a:t>:</a:t>
            </a:r>
            <a:endParaRPr lang="fr-FR" sz="32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indent="215900" algn="just">
              <a:lnSpc>
                <a:spcPct val="107000"/>
              </a:lnSpc>
              <a:spcAft>
                <a:spcPts val="230"/>
              </a:spcAft>
            </a:pPr>
            <a:r>
              <a:rPr lang="fr-FR" sz="3200" dirty="0">
                <a:solidFill>
                  <a:srgbClr val="000000"/>
                </a:solidFill>
                <a:effectLst/>
                <a:latin typeface="DejaVu Serif Condensed"/>
                <a:ea typeface="Microsoft Sans Serif" panose="020B0604020202020204" pitchFamily="34" charset="0"/>
                <a:cs typeface="Microsoft Sans Serif" panose="020B0604020202020204" pitchFamily="34" charset="0"/>
              </a:rPr>
              <a:t>C’est l’AP Autun qui en assura l’organisation, les 17 et 18 avril ; ainsi donc, pas surprenant que soit sacrée championne de S &amp; L … une équipe d’Autun !</a:t>
            </a:r>
            <a:endParaRPr lang="fr-FR" sz="32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indent="215900" algn="just">
              <a:lnSpc>
                <a:spcPct val="107000"/>
              </a:lnSpc>
              <a:spcBef>
                <a:spcPts val="285"/>
              </a:spcBef>
              <a:spcAft>
                <a:spcPts val="285"/>
              </a:spcAft>
            </a:pPr>
            <a:r>
              <a:rPr lang="fr-FR" sz="3200" dirty="0">
                <a:solidFill>
                  <a:srgbClr val="000000"/>
                </a:solidFill>
                <a:effectLst/>
                <a:latin typeface="DejaVu Serif Condensed"/>
                <a:ea typeface="Microsoft Sans Serif" panose="020B0604020202020204" pitchFamily="34" charset="0"/>
                <a:cs typeface="Microsoft Sans Serif" panose="020B0604020202020204" pitchFamily="34" charset="0"/>
              </a:rPr>
              <a:t>Champions : </a:t>
            </a:r>
            <a:r>
              <a:rPr lang="fr-FR" sz="3200" b="1" dirty="0">
                <a:solidFill>
                  <a:srgbClr val="000000"/>
                </a:solidFill>
                <a:effectLst/>
                <a:latin typeface="DejaVu Serif Condensed"/>
                <a:ea typeface="Microsoft Sans Serif" panose="020B0604020202020204" pitchFamily="34" charset="0"/>
                <a:cs typeface="Microsoft Sans Serif" panose="020B0604020202020204" pitchFamily="34" charset="0"/>
              </a:rPr>
              <a:t>Dominique Champier, </a:t>
            </a:r>
            <a:r>
              <a:rPr lang="fr-FR" sz="3200" b="1" dirty="0" err="1">
                <a:solidFill>
                  <a:srgbClr val="000000"/>
                </a:solidFill>
                <a:effectLst/>
                <a:latin typeface="DejaVu Serif Condensed"/>
                <a:ea typeface="Microsoft Sans Serif" panose="020B0604020202020204" pitchFamily="34" charset="0"/>
                <a:cs typeface="Microsoft Sans Serif" panose="020B0604020202020204" pitchFamily="34" charset="0"/>
              </a:rPr>
              <a:t>Eric</a:t>
            </a:r>
            <a:r>
              <a:rPr lang="fr-FR" sz="3200" b="1" dirty="0">
                <a:solidFill>
                  <a:srgbClr val="000000"/>
                </a:solidFill>
                <a:effectLst/>
                <a:latin typeface="DejaVu Serif Condensed"/>
                <a:ea typeface="Microsoft Sans Serif" panose="020B0604020202020204" pitchFamily="34" charset="0"/>
                <a:cs typeface="Microsoft Sans Serif" panose="020B0604020202020204" pitchFamily="34" charset="0"/>
              </a:rPr>
              <a:t> Champier, Gilles </a:t>
            </a:r>
            <a:r>
              <a:rPr lang="fr-FR" sz="3200" b="1" dirty="0" err="1">
                <a:solidFill>
                  <a:srgbClr val="000000"/>
                </a:solidFill>
                <a:effectLst/>
                <a:latin typeface="DejaVu Serif Condensed"/>
                <a:ea typeface="Microsoft Sans Serif" panose="020B0604020202020204" pitchFamily="34" charset="0"/>
                <a:cs typeface="Microsoft Sans Serif" panose="020B0604020202020204" pitchFamily="34" charset="0"/>
              </a:rPr>
              <a:t>Pasquelin</a:t>
            </a:r>
            <a:r>
              <a:rPr lang="fr-FR" sz="3200" dirty="0">
                <a:solidFill>
                  <a:srgbClr val="000000"/>
                </a:solidFill>
                <a:effectLst/>
                <a:latin typeface="DejaVu Serif Condensed"/>
                <a:ea typeface="Microsoft Sans Serif" panose="020B0604020202020204" pitchFamily="34" charset="0"/>
                <a:cs typeface="Microsoft Sans Serif" panose="020B0604020202020204" pitchFamily="34" charset="0"/>
              </a:rPr>
              <a:t> (AP Autun). </a:t>
            </a:r>
            <a:endParaRPr lang="fr-FR" sz="32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indent="215900" algn="just">
              <a:lnSpc>
                <a:spcPct val="107000"/>
              </a:lnSpc>
              <a:spcAft>
                <a:spcPts val="800"/>
              </a:spcAft>
            </a:pPr>
            <a:r>
              <a:rPr lang="fr-FR" sz="3200" dirty="0">
                <a:solidFill>
                  <a:srgbClr val="000000"/>
                </a:solidFill>
                <a:effectLst/>
                <a:latin typeface="DejaVu Serif Condensed"/>
                <a:ea typeface="Microsoft Sans Serif" panose="020B0604020202020204" pitchFamily="34" charset="0"/>
                <a:cs typeface="Microsoft Sans Serif" panose="020B0604020202020204" pitchFamily="34" charset="0"/>
              </a:rPr>
              <a:t>Vice-champions : Georges Chavet, Alberto </a:t>
            </a:r>
            <a:r>
              <a:rPr lang="fr-FR" sz="3200" dirty="0" err="1">
                <a:solidFill>
                  <a:srgbClr val="000000"/>
                </a:solidFill>
                <a:effectLst/>
                <a:latin typeface="DejaVu Serif Condensed"/>
                <a:ea typeface="Microsoft Sans Serif" panose="020B0604020202020204" pitchFamily="34" charset="0"/>
                <a:cs typeface="Microsoft Sans Serif" panose="020B0604020202020204" pitchFamily="34" charset="0"/>
              </a:rPr>
              <a:t>Cristovao</a:t>
            </a:r>
            <a:r>
              <a:rPr lang="fr-FR" sz="3200" dirty="0">
                <a:solidFill>
                  <a:srgbClr val="000000"/>
                </a:solidFill>
                <a:effectLst/>
                <a:latin typeface="DejaVu Serif Condensed"/>
                <a:ea typeface="Microsoft Sans Serif" panose="020B0604020202020204" pitchFamily="34" charset="0"/>
                <a:cs typeface="Microsoft Sans Serif" panose="020B0604020202020204" pitchFamily="34" charset="0"/>
              </a:rPr>
              <a:t>, Jean Noël Varennes (AP Bourbon Lancy).</a:t>
            </a:r>
            <a:endParaRPr lang="fr-FR" sz="32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indent="215900" algn="just">
              <a:lnSpc>
                <a:spcPct val="107000"/>
              </a:lnSpc>
              <a:spcAft>
                <a:spcPts val="800"/>
              </a:spcAft>
            </a:pPr>
            <a:r>
              <a:rPr lang="fr-FR" sz="3200" dirty="0">
                <a:solidFill>
                  <a:srgbClr val="000000"/>
                </a:solidFill>
                <a:effectLst/>
                <a:latin typeface="DejaVu Serif Condensed"/>
                <a:ea typeface="Microsoft Sans Serif" panose="020B0604020202020204" pitchFamily="34" charset="0"/>
                <a:cs typeface="Microsoft Sans Serif" panose="020B0604020202020204" pitchFamily="34" charset="0"/>
              </a:rPr>
              <a:t>Au championnat de France, à Castelnaudary, nos champions de S &amp; L perdent en 1/32</a:t>
            </a:r>
            <a:r>
              <a:rPr lang="fr-FR" sz="3200" baseline="30000" dirty="0">
                <a:solidFill>
                  <a:srgbClr val="000000"/>
                </a:solidFill>
                <a:effectLst/>
                <a:latin typeface="DejaVu Serif Condensed"/>
                <a:ea typeface="Microsoft Sans Serif" panose="020B0604020202020204" pitchFamily="34" charset="0"/>
                <a:cs typeface="Microsoft Sans Serif" panose="020B0604020202020204" pitchFamily="34" charset="0"/>
              </a:rPr>
              <a:t>e </a:t>
            </a:r>
            <a:r>
              <a:rPr lang="fr-FR" sz="3200" dirty="0">
                <a:solidFill>
                  <a:srgbClr val="000000"/>
                </a:solidFill>
                <a:effectLst/>
                <a:latin typeface="DejaVu Serif Condensed"/>
                <a:ea typeface="Microsoft Sans Serif" panose="020B0604020202020204" pitchFamily="34" charset="0"/>
                <a:cs typeface="Microsoft Sans Serif" panose="020B0604020202020204" pitchFamily="34" charset="0"/>
              </a:rPr>
              <a:t>de finale.</a:t>
            </a:r>
            <a:endParaRPr lang="fr-FR" sz="32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endParaRPr lang="fr-FR" sz="3200" dirty="0"/>
          </a:p>
        </p:txBody>
      </p:sp>
    </p:spTree>
    <p:extLst>
      <p:ext uri="{BB962C8B-B14F-4D97-AF65-F5344CB8AC3E}">
        <p14:creationId xmlns:p14="http://schemas.microsoft.com/office/powerpoint/2010/main" val="41843387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1143000"/>
          </a:xfrm>
        </p:spPr>
        <p:txBody>
          <a:bodyPr/>
          <a:lstStyle/>
          <a:p>
            <a:pPr algn="ctr"/>
            <a:r>
              <a:rPr lang="fr-FR" dirty="0"/>
              <a:t>COMMISSION VETERANS </a:t>
            </a:r>
          </a:p>
        </p:txBody>
      </p:sp>
      <p:sp>
        <p:nvSpPr>
          <p:cNvPr id="5" name="Espace réservé du contenu 4">
            <a:extLst>
              <a:ext uri="{FF2B5EF4-FFF2-40B4-BE49-F238E27FC236}">
                <a16:creationId xmlns:a16="http://schemas.microsoft.com/office/drawing/2014/main" id="{274943F6-13B0-75E4-2E46-3144AF90C81A}"/>
              </a:ext>
            </a:extLst>
          </p:cNvPr>
          <p:cNvSpPr>
            <a:spLocks noGrp="1"/>
          </p:cNvSpPr>
          <p:nvPr>
            <p:ph idx="1"/>
          </p:nvPr>
        </p:nvSpPr>
        <p:spPr>
          <a:xfrm>
            <a:off x="179512" y="1143000"/>
            <a:ext cx="8640960" cy="5382344"/>
          </a:xfrm>
        </p:spPr>
        <p:txBody>
          <a:bodyPr>
            <a:noAutofit/>
          </a:bodyPr>
          <a:lstStyle/>
          <a:p>
            <a:pPr algn="just">
              <a:lnSpc>
                <a:spcPct val="107000"/>
              </a:lnSpc>
              <a:spcAft>
                <a:spcPts val="230"/>
              </a:spcAft>
            </a:pPr>
            <a:r>
              <a:rPr lang="fr-FR" sz="3000" b="1" u="sng" dirty="0">
                <a:solidFill>
                  <a:srgbClr val="000000"/>
                </a:solidFill>
                <a:effectLst/>
                <a:latin typeface="DejaVu Serif Condensed"/>
                <a:ea typeface="Microsoft Sans Serif" panose="020B0604020202020204" pitchFamily="34" charset="0"/>
                <a:cs typeface="Microsoft Sans Serif" panose="020B0604020202020204" pitchFamily="34" charset="0"/>
              </a:rPr>
              <a:t>Le Régional de Chalon sur Saône,</a:t>
            </a:r>
            <a:r>
              <a:rPr lang="fr-FR" sz="3000" b="1" dirty="0">
                <a:solidFill>
                  <a:srgbClr val="000000"/>
                </a:solidFill>
                <a:effectLst/>
                <a:latin typeface="DejaVu Serif Condensed"/>
                <a:ea typeface="Microsoft Sans Serif" panose="020B0604020202020204" pitchFamily="34" charset="0"/>
                <a:cs typeface="Microsoft Sans Serif" panose="020B0604020202020204" pitchFamily="34" charset="0"/>
              </a:rPr>
              <a:t> </a:t>
            </a:r>
            <a:r>
              <a:rPr lang="fr-FR" sz="3000" dirty="0">
                <a:solidFill>
                  <a:srgbClr val="000000"/>
                </a:solidFill>
                <a:effectLst/>
                <a:latin typeface="DejaVu Serif Condensed"/>
                <a:ea typeface="Microsoft Sans Serif" panose="020B0604020202020204" pitchFamily="34" charset="0"/>
                <a:cs typeface="Microsoft Sans Serif" panose="020B0604020202020204" pitchFamily="34" charset="0"/>
              </a:rPr>
              <a:t>le 13 septembre. </a:t>
            </a:r>
            <a:endParaRPr lang="fr-FR" sz="30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algn="just">
              <a:lnSpc>
                <a:spcPct val="107000"/>
              </a:lnSpc>
              <a:spcAft>
                <a:spcPts val="230"/>
              </a:spcAft>
            </a:pPr>
            <a:r>
              <a:rPr lang="fr-FR" sz="3000" dirty="0">
                <a:solidFill>
                  <a:srgbClr val="000000"/>
                </a:solidFill>
                <a:effectLst/>
                <a:latin typeface="DejaVu Serif Condensed"/>
                <a:ea typeface="Microsoft Sans Serif" panose="020B0604020202020204" pitchFamily="34" charset="0"/>
                <a:cs typeface="Microsoft Sans Serif" panose="020B0604020202020204" pitchFamily="34" charset="0"/>
              </a:rPr>
              <a:t>Il a affiché complet avec 128 équipes inscrites et 128 présentes.</a:t>
            </a:r>
            <a:endParaRPr lang="fr-FR" sz="30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algn="just">
              <a:lnSpc>
                <a:spcPct val="107000"/>
              </a:lnSpc>
              <a:spcAft>
                <a:spcPts val="230"/>
              </a:spcAft>
            </a:pPr>
            <a:r>
              <a:rPr lang="fr-FR" sz="3000" dirty="0">
                <a:solidFill>
                  <a:srgbClr val="000000"/>
                </a:solidFill>
                <a:effectLst/>
                <a:latin typeface="DejaVu Serif Condensed"/>
                <a:ea typeface="Microsoft Sans Serif" panose="020B0604020202020204" pitchFamily="34" charset="0"/>
                <a:cs typeface="Microsoft Sans Serif" panose="020B0604020202020204" pitchFamily="34" charset="0"/>
              </a:rPr>
              <a:t>Vainqueurs : </a:t>
            </a:r>
            <a:endParaRPr lang="fr-FR" sz="30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algn="just">
              <a:lnSpc>
                <a:spcPct val="107000"/>
              </a:lnSpc>
              <a:spcAft>
                <a:spcPts val="800"/>
              </a:spcAft>
            </a:pPr>
            <a:r>
              <a:rPr lang="fr-FR" sz="3000" b="1" dirty="0">
                <a:solidFill>
                  <a:srgbClr val="000000"/>
                </a:solidFill>
                <a:effectLst/>
                <a:latin typeface="DejaVu Serif Condensed"/>
                <a:ea typeface="Microsoft Sans Serif" panose="020B0604020202020204" pitchFamily="34" charset="0"/>
                <a:cs typeface="Microsoft Sans Serif" panose="020B0604020202020204" pitchFamily="34" charset="0"/>
              </a:rPr>
              <a:t>Christian </a:t>
            </a:r>
            <a:r>
              <a:rPr lang="fr-FR" sz="3000" b="1" dirty="0" err="1">
                <a:solidFill>
                  <a:srgbClr val="000000"/>
                </a:solidFill>
                <a:effectLst/>
                <a:latin typeface="DejaVu Serif Condensed"/>
                <a:ea typeface="Microsoft Sans Serif" panose="020B0604020202020204" pitchFamily="34" charset="0"/>
                <a:cs typeface="Microsoft Sans Serif" panose="020B0604020202020204" pitchFamily="34" charset="0"/>
              </a:rPr>
              <a:t>Baumunier</a:t>
            </a:r>
            <a:r>
              <a:rPr lang="fr-FR" sz="3000" b="1" dirty="0">
                <a:solidFill>
                  <a:srgbClr val="000000"/>
                </a:solidFill>
                <a:effectLst/>
                <a:latin typeface="DejaVu Serif Condensed"/>
                <a:ea typeface="Microsoft Sans Serif" panose="020B0604020202020204" pitchFamily="34" charset="0"/>
                <a:cs typeface="Microsoft Sans Serif" panose="020B0604020202020204" pitchFamily="34" charset="0"/>
              </a:rPr>
              <a:t>, Gilles </a:t>
            </a:r>
            <a:r>
              <a:rPr lang="fr-FR" sz="3000" b="1" dirty="0" err="1">
                <a:solidFill>
                  <a:srgbClr val="000000"/>
                </a:solidFill>
                <a:effectLst/>
                <a:latin typeface="DejaVu Serif Condensed"/>
                <a:ea typeface="Microsoft Sans Serif" panose="020B0604020202020204" pitchFamily="34" charset="0"/>
                <a:cs typeface="Microsoft Sans Serif" panose="020B0604020202020204" pitchFamily="34" charset="0"/>
              </a:rPr>
              <a:t>Poifol</a:t>
            </a:r>
            <a:r>
              <a:rPr lang="fr-FR" sz="3000" b="1" dirty="0">
                <a:solidFill>
                  <a:srgbClr val="000000"/>
                </a:solidFill>
                <a:effectLst/>
                <a:latin typeface="DejaVu Serif Condensed"/>
                <a:ea typeface="Microsoft Sans Serif" panose="020B0604020202020204" pitchFamily="34" charset="0"/>
                <a:cs typeface="Microsoft Sans Serif" panose="020B0604020202020204" pitchFamily="34" charset="0"/>
              </a:rPr>
              <a:t>, Francis </a:t>
            </a:r>
            <a:r>
              <a:rPr lang="fr-FR" sz="3000" b="1" dirty="0" err="1">
                <a:solidFill>
                  <a:srgbClr val="000000"/>
                </a:solidFill>
                <a:effectLst/>
                <a:latin typeface="DejaVu Serif Condensed"/>
                <a:ea typeface="Microsoft Sans Serif" panose="020B0604020202020204" pitchFamily="34" charset="0"/>
                <a:cs typeface="Microsoft Sans Serif" panose="020B0604020202020204" pitchFamily="34" charset="0"/>
              </a:rPr>
              <a:t>Raimondini</a:t>
            </a:r>
            <a:r>
              <a:rPr lang="fr-FR" sz="3000" b="1" dirty="0">
                <a:solidFill>
                  <a:srgbClr val="000000"/>
                </a:solidFill>
                <a:effectLst/>
                <a:latin typeface="DejaVu Serif Condensed"/>
                <a:ea typeface="Microsoft Sans Serif" panose="020B0604020202020204" pitchFamily="34" charset="0"/>
                <a:cs typeface="Microsoft Sans Serif" panose="020B0604020202020204" pitchFamily="34" charset="0"/>
              </a:rPr>
              <a:t> (USCVL).</a:t>
            </a:r>
            <a:endParaRPr lang="fr-FR" sz="30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algn="just">
              <a:lnSpc>
                <a:spcPct val="107000"/>
              </a:lnSpc>
              <a:spcAft>
                <a:spcPts val="230"/>
              </a:spcAft>
            </a:pPr>
            <a:r>
              <a:rPr lang="fr-FR" sz="3000" dirty="0">
                <a:solidFill>
                  <a:srgbClr val="000000"/>
                </a:solidFill>
                <a:effectLst/>
                <a:latin typeface="DejaVu Serif Condensed"/>
                <a:ea typeface="Microsoft Sans Serif" panose="020B0604020202020204" pitchFamily="34" charset="0"/>
                <a:cs typeface="Microsoft Sans Serif" panose="020B0604020202020204" pitchFamily="34" charset="0"/>
              </a:rPr>
              <a:t>Finalistes : </a:t>
            </a:r>
            <a:endParaRPr lang="fr-FR" sz="30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algn="just">
              <a:lnSpc>
                <a:spcPct val="107000"/>
              </a:lnSpc>
              <a:spcAft>
                <a:spcPts val="800"/>
              </a:spcAft>
            </a:pPr>
            <a:r>
              <a:rPr lang="fr-FR" sz="3000" dirty="0">
                <a:solidFill>
                  <a:srgbClr val="000000"/>
                </a:solidFill>
                <a:effectLst/>
                <a:latin typeface="DejaVu Serif Condensed"/>
                <a:ea typeface="Microsoft Sans Serif" panose="020B0604020202020204" pitchFamily="34" charset="0"/>
                <a:cs typeface="Microsoft Sans Serif" panose="020B0604020202020204" pitchFamily="34" charset="0"/>
              </a:rPr>
              <a:t>Bruno Delerue, Philippe Dole, Guy </a:t>
            </a:r>
            <a:r>
              <a:rPr lang="fr-FR" sz="3000" dirty="0" err="1">
                <a:solidFill>
                  <a:srgbClr val="000000"/>
                </a:solidFill>
                <a:effectLst/>
                <a:latin typeface="DejaVu Serif Condensed"/>
                <a:ea typeface="Microsoft Sans Serif" panose="020B0604020202020204" pitchFamily="34" charset="0"/>
                <a:cs typeface="Microsoft Sans Serif" panose="020B0604020202020204" pitchFamily="34" charset="0"/>
              </a:rPr>
              <a:t>Fluzin</a:t>
            </a:r>
            <a:r>
              <a:rPr lang="fr-FR" sz="3000" dirty="0">
                <a:solidFill>
                  <a:srgbClr val="000000"/>
                </a:solidFill>
                <a:effectLst/>
                <a:latin typeface="DejaVu Serif Condensed"/>
                <a:ea typeface="Microsoft Sans Serif" panose="020B0604020202020204" pitchFamily="34" charset="0"/>
                <a:cs typeface="Microsoft Sans Serif" panose="020B0604020202020204" pitchFamily="34" charset="0"/>
              </a:rPr>
              <a:t> (CD39 / NH).</a:t>
            </a:r>
            <a:endParaRPr lang="fr-FR" sz="30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endParaRPr lang="fr-FR" sz="3000" dirty="0"/>
          </a:p>
        </p:txBody>
      </p:sp>
    </p:spTree>
    <p:extLst>
      <p:ext uri="{BB962C8B-B14F-4D97-AF65-F5344CB8AC3E}">
        <p14:creationId xmlns:p14="http://schemas.microsoft.com/office/powerpoint/2010/main" val="3974407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3204" y="-6251"/>
            <a:ext cx="8229600" cy="1143000"/>
          </a:xfrm>
        </p:spPr>
        <p:txBody>
          <a:bodyPr/>
          <a:lstStyle/>
          <a:p>
            <a:pPr algn="ctr"/>
            <a:r>
              <a:rPr lang="fr-FR" dirty="0"/>
              <a:t>COMMISSION VETERANS </a:t>
            </a:r>
          </a:p>
        </p:txBody>
      </p:sp>
      <p:sp>
        <p:nvSpPr>
          <p:cNvPr id="5" name="Espace réservé du contenu 4">
            <a:extLst>
              <a:ext uri="{FF2B5EF4-FFF2-40B4-BE49-F238E27FC236}">
                <a16:creationId xmlns:a16="http://schemas.microsoft.com/office/drawing/2014/main" id="{6DDDA580-5712-D09B-118A-7CE89CAA1925}"/>
              </a:ext>
            </a:extLst>
          </p:cNvPr>
          <p:cNvSpPr>
            <a:spLocks noGrp="1"/>
          </p:cNvSpPr>
          <p:nvPr>
            <p:ph idx="1"/>
          </p:nvPr>
        </p:nvSpPr>
        <p:spPr>
          <a:xfrm>
            <a:off x="395536" y="1052736"/>
            <a:ext cx="8568952" cy="5112568"/>
          </a:xfrm>
        </p:spPr>
        <p:txBody>
          <a:bodyPr>
            <a:noAutofit/>
          </a:bodyPr>
          <a:lstStyle/>
          <a:p>
            <a:pPr algn="just">
              <a:lnSpc>
                <a:spcPct val="107000"/>
              </a:lnSpc>
              <a:spcAft>
                <a:spcPts val="800"/>
              </a:spcAft>
            </a:pPr>
            <a:r>
              <a:rPr lang="fr-FR" sz="2400" b="1" u="sng" dirty="0">
                <a:solidFill>
                  <a:srgbClr val="000000"/>
                </a:solidFill>
                <a:effectLst/>
                <a:latin typeface="DejaVu Serif Condensed"/>
                <a:ea typeface="Microsoft Sans Serif" panose="020B0604020202020204" pitchFamily="34" charset="0"/>
                <a:cs typeface="Microsoft Sans Serif" panose="020B0604020202020204" pitchFamily="34" charset="0"/>
              </a:rPr>
              <a:t>Le Championnat Départemental des Clubs :</a:t>
            </a:r>
            <a:r>
              <a:rPr lang="fr-FR" sz="2400" u="sng" dirty="0">
                <a:solidFill>
                  <a:srgbClr val="000000"/>
                </a:solidFill>
                <a:effectLst/>
                <a:latin typeface="DejaVu Serif Condensed"/>
                <a:ea typeface="Microsoft Sans Serif" panose="020B0604020202020204" pitchFamily="34" charset="0"/>
                <a:cs typeface="Microsoft Sans Serif" panose="020B0604020202020204" pitchFamily="34" charset="0"/>
              </a:rPr>
              <a:t> </a:t>
            </a:r>
            <a:endParaRPr lang="fr-FR" sz="24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algn="just">
              <a:lnSpc>
                <a:spcPct val="107000"/>
              </a:lnSpc>
              <a:spcAft>
                <a:spcPts val="800"/>
              </a:spcAft>
            </a:pPr>
            <a:r>
              <a:rPr lang="fr-FR" sz="2400" dirty="0">
                <a:solidFill>
                  <a:srgbClr val="000000"/>
                </a:solidFill>
                <a:effectLst/>
                <a:latin typeface="DejaVu Serif Condensed"/>
                <a:ea typeface="Microsoft Sans Serif" panose="020B0604020202020204" pitchFamily="34" charset="0"/>
                <a:cs typeface="Microsoft Sans Serif" panose="020B0604020202020204" pitchFamily="34" charset="0"/>
              </a:rPr>
              <a:t>155 équipes ont participé (119 l’an dernier), réparties en 4 divisions.</a:t>
            </a:r>
            <a:endParaRPr lang="fr-FR" sz="24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algn="just">
              <a:lnSpc>
                <a:spcPct val="107000"/>
              </a:lnSpc>
              <a:spcAft>
                <a:spcPts val="230"/>
              </a:spcAft>
            </a:pPr>
            <a:r>
              <a:rPr lang="fr-FR" sz="2400" dirty="0">
                <a:solidFill>
                  <a:srgbClr val="000000"/>
                </a:solidFill>
                <a:effectLst/>
                <a:latin typeface="DejaVu Serif Condensed"/>
                <a:ea typeface="Microsoft Sans Serif" panose="020B0604020202020204" pitchFamily="34" charset="0"/>
                <a:cs typeface="Microsoft Sans Serif" panose="020B0604020202020204" pitchFamily="34" charset="0"/>
              </a:rPr>
              <a:t>En 4</a:t>
            </a:r>
            <a:r>
              <a:rPr lang="fr-FR" sz="2400" baseline="30000" dirty="0">
                <a:solidFill>
                  <a:srgbClr val="000000"/>
                </a:solidFill>
                <a:effectLst/>
                <a:latin typeface="DejaVu Serif Condensed"/>
                <a:ea typeface="Microsoft Sans Serif" panose="020B0604020202020204" pitchFamily="34" charset="0"/>
                <a:cs typeface="Microsoft Sans Serif" panose="020B0604020202020204" pitchFamily="34" charset="0"/>
              </a:rPr>
              <a:t>e</a:t>
            </a:r>
            <a:r>
              <a:rPr lang="fr-FR" sz="2400" dirty="0">
                <a:solidFill>
                  <a:srgbClr val="000000"/>
                </a:solidFill>
                <a:effectLst/>
                <a:latin typeface="DejaVu Serif Condensed"/>
                <a:ea typeface="Microsoft Sans Serif" panose="020B0604020202020204" pitchFamily="34" charset="0"/>
                <a:cs typeface="Microsoft Sans Serif" panose="020B0604020202020204" pitchFamily="34" charset="0"/>
              </a:rPr>
              <a:t> division, </a:t>
            </a:r>
            <a:endParaRPr lang="fr-FR" sz="24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algn="just">
              <a:lnSpc>
                <a:spcPct val="107000"/>
              </a:lnSpc>
              <a:spcAft>
                <a:spcPts val="800"/>
              </a:spcAft>
            </a:pPr>
            <a:r>
              <a:rPr lang="fr-FR" sz="2400" dirty="0">
                <a:solidFill>
                  <a:srgbClr val="000000"/>
                </a:solidFill>
                <a:effectLst/>
                <a:latin typeface="DejaVu Serif Condensed"/>
                <a:ea typeface="Microsoft Sans Serif" panose="020B0604020202020204" pitchFamily="34" charset="0"/>
                <a:cs typeface="Microsoft Sans Serif" panose="020B0604020202020204" pitchFamily="34" charset="0"/>
              </a:rPr>
              <a:t>Vainqueur : </a:t>
            </a:r>
            <a:r>
              <a:rPr lang="fr-FR" sz="2400" b="1" dirty="0">
                <a:solidFill>
                  <a:srgbClr val="000000"/>
                </a:solidFill>
                <a:effectLst/>
                <a:latin typeface="DejaVu Serif Condensed"/>
                <a:ea typeface="Microsoft Sans Serif" panose="020B0604020202020204" pitchFamily="34" charset="0"/>
                <a:cs typeface="Microsoft Sans Serif" panose="020B0604020202020204" pitchFamily="34" charset="0"/>
              </a:rPr>
              <a:t>La Celle en Morvan,</a:t>
            </a:r>
            <a:r>
              <a:rPr lang="fr-FR" sz="2400" dirty="0">
                <a:solidFill>
                  <a:srgbClr val="000000"/>
                </a:solidFill>
                <a:effectLst/>
                <a:latin typeface="DejaVu Serif Condensed"/>
                <a:ea typeface="Microsoft Sans Serif" panose="020B0604020202020204" pitchFamily="34" charset="0"/>
                <a:cs typeface="Microsoft Sans Serif" panose="020B0604020202020204" pitchFamily="34" charset="0"/>
              </a:rPr>
              <a:t> finaliste : Ormes.</a:t>
            </a:r>
            <a:endParaRPr lang="fr-FR" sz="24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algn="just">
              <a:lnSpc>
                <a:spcPct val="107000"/>
              </a:lnSpc>
              <a:spcAft>
                <a:spcPts val="230"/>
              </a:spcAft>
            </a:pPr>
            <a:r>
              <a:rPr lang="fr-FR" sz="2400" dirty="0">
                <a:solidFill>
                  <a:srgbClr val="000000"/>
                </a:solidFill>
                <a:effectLst/>
                <a:latin typeface="DejaVu Serif Condensed"/>
                <a:ea typeface="Microsoft Sans Serif" panose="020B0604020202020204" pitchFamily="34" charset="0"/>
                <a:cs typeface="Microsoft Sans Serif" panose="020B0604020202020204" pitchFamily="34" charset="0"/>
              </a:rPr>
              <a:t>En 3</a:t>
            </a:r>
            <a:r>
              <a:rPr lang="fr-FR" sz="2400" baseline="30000" dirty="0">
                <a:solidFill>
                  <a:srgbClr val="000000"/>
                </a:solidFill>
                <a:effectLst/>
                <a:latin typeface="DejaVu Serif Condensed"/>
                <a:ea typeface="Microsoft Sans Serif" panose="020B0604020202020204" pitchFamily="34" charset="0"/>
                <a:cs typeface="Microsoft Sans Serif" panose="020B0604020202020204" pitchFamily="34" charset="0"/>
              </a:rPr>
              <a:t>e</a:t>
            </a:r>
            <a:r>
              <a:rPr lang="fr-FR" sz="2400" dirty="0">
                <a:solidFill>
                  <a:srgbClr val="000000"/>
                </a:solidFill>
                <a:effectLst/>
                <a:latin typeface="DejaVu Serif Condensed"/>
                <a:ea typeface="Microsoft Sans Serif" panose="020B0604020202020204" pitchFamily="34" charset="0"/>
                <a:cs typeface="Microsoft Sans Serif" panose="020B0604020202020204" pitchFamily="34" charset="0"/>
              </a:rPr>
              <a:t> division,</a:t>
            </a:r>
            <a:endParaRPr lang="fr-FR" sz="24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algn="just">
              <a:lnSpc>
                <a:spcPct val="107000"/>
              </a:lnSpc>
              <a:spcAft>
                <a:spcPts val="800"/>
              </a:spcAft>
            </a:pPr>
            <a:r>
              <a:rPr lang="fr-FR" sz="2400" dirty="0">
                <a:solidFill>
                  <a:srgbClr val="000000"/>
                </a:solidFill>
                <a:effectLst/>
                <a:latin typeface="DejaVu Serif Condensed"/>
                <a:ea typeface="Microsoft Sans Serif" panose="020B0604020202020204" pitchFamily="34" charset="0"/>
                <a:cs typeface="Microsoft Sans Serif" panose="020B0604020202020204" pitchFamily="34" charset="0"/>
              </a:rPr>
              <a:t>Vainqueur : </a:t>
            </a:r>
            <a:r>
              <a:rPr lang="fr-FR" sz="2400" b="1" dirty="0">
                <a:solidFill>
                  <a:srgbClr val="000000"/>
                </a:solidFill>
                <a:effectLst/>
                <a:latin typeface="DejaVu Serif Condensed"/>
                <a:ea typeface="Microsoft Sans Serif" panose="020B0604020202020204" pitchFamily="34" charset="0"/>
                <a:cs typeface="Microsoft Sans Serif" panose="020B0604020202020204" pitchFamily="34" charset="0"/>
              </a:rPr>
              <a:t>Boucicaut,</a:t>
            </a:r>
            <a:r>
              <a:rPr lang="fr-FR" sz="2400" dirty="0">
                <a:solidFill>
                  <a:srgbClr val="000000"/>
                </a:solidFill>
                <a:effectLst/>
                <a:latin typeface="DejaVu Serif Condensed"/>
                <a:ea typeface="Microsoft Sans Serif" panose="020B0604020202020204" pitchFamily="34" charset="0"/>
                <a:cs typeface="Microsoft Sans Serif" panose="020B0604020202020204" pitchFamily="34" charset="0"/>
              </a:rPr>
              <a:t> finaliste: Le Breuil.</a:t>
            </a:r>
            <a:endParaRPr lang="fr-FR" sz="24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algn="just">
              <a:lnSpc>
                <a:spcPct val="107000"/>
              </a:lnSpc>
              <a:spcAft>
                <a:spcPts val="230"/>
              </a:spcAft>
            </a:pPr>
            <a:r>
              <a:rPr lang="fr-FR" sz="2400" dirty="0">
                <a:solidFill>
                  <a:srgbClr val="000000"/>
                </a:solidFill>
                <a:effectLst/>
                <a:latin typeface="DejaVu Serif Condensed"/>
                <a:ea typeface="Microsoft Sans Serif" panose="020B0604020202020204" pitchFamily="34" charset="0"/>
                <a:cs typeface="Microsoft Sans Serif" panose="020B0604020202020204" pitchFamily="34" charset="0"/>
              </a:rPr>
              <a:t>En 2</a:t>
            </a:r>
            <a:r>
              <a:rPr lang="fr-FR" sz="2400" baseline="30000" dirty="0">
                <a:solidFill>
                  <a:srgbClr val="000000"/>
                </a:solidFill>
                <a:effectLst/>
                <a:latin typeface="DejaVu Serif Condensed"/>
                <a:ea typeface="Microsoft Sans Serif" panose="020B0604020202020204" pitchFamily="34" charset="0"/>
                <a:cs typeface="Microsoft Sans Serif" panose="020B0604020202020204" pitchFamily="34" charset="0"/>
              </a:rPr>
              <a:t>e</a:t>
            </a:r>
            <a:r>
              <a:rPr lang="fr-FR" sz="2400" dirty="0">
                <a:solidFill>
                  <a:srgbClr val="000000"/>
                </a:solidFill>
                <a:effectLst/>
                <a:latin typeface="DejaVu Serif Condensed"/>
                <a:ea typeface="Microsoft Sans Serif" panose="020B0604020202020204" pitchFamily="34" charset="0"/>
                <a:cs typeface="Microsoft Sans Serif" panose="020B0604020202020204" pitchFamily="34" charset="0"/>
              </a:rPr>
              <a:t> division,</a:t>
            </a:r>
            <a:endParaRPr lang="fr-FR" sz="24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algn="just">
              <a:lnSpc>
                <a:spcPct val="107000"/>
              </a:lnSpc>
              <a:spcAft>
                <a:spcPts val="800"/>
              </a:spcAft>
            </a:pPr>
            <a:r>
              <a:rPr lang="fr-FR" sz="2400" dirty="0">
                <a:solidFill>
                  <a:srgbClr val="000000"/>
                </a:solidFill>
                <a:effectLst/>
                <a:latin typeface="DejaVu Serif Condensed"/>
                <a:ea typeface="Microsoft Sans Serif" panose="020B0604020202020204" pitchFamily="34" charset="0"/>
                <a:cs typeface="Microsoft Sans Serif" panose="020B0604020202020204" pitchFamily="34" charset="0"/>
              </a:rPr>
              <a:t>Vainqueur:</a:t>
            </a:r>
            <a:r>
              <a:rPr lang="fr-FR" sz="2400" b="1" dirty="0">
                <a:solidFill>
                  <a:srgbClr val="000000"/>
                </a:solidFill>
                <a:effectLst/>
                <a:latin typeface="DejaVu Serif Condensed"/>
                <a:ea typeface="Microsoft Sans Serif" panose="020B0604020202020204" pitchFamily="34" charset="0"/>
                <a:cs typeface="Microsoft Sans Serif" panose="020B0604020202020204" pitchFamily="34" charset="0"/>
              </a:rPr>
              <a:t> </a:t>
            </a:r>
            <a:r>
              <a:rPr lang="fr-FR" sz="2400" b="1" dirty="0" err="1">
                <a:solidFill>
                  <a:srgbClr val="000000"/>
                </a:solidFill>
                <a:effectLst/>
                <a:latin typeface="DejaVu Serif Condensed"/>
                <a:ea typeface="Microsoft Sans Serif" panose="020B0604020202020204" pitchFamily="34" charset="0"/>
                <a:cs typeface="Microsoft Sans Serif" panose="020B0604020202020204" pitchFamily="34" charset="0"/>
              </a:rPr>
              <a:t>Oslon</a:t>
            </a:r>
            <a:r>
              <a:rPr lang="fr-FR" sz="2400" dirty="0">
                <a:solidFill>
                  <a:srgbClr val="000000"/>
                </a:solidFill>
                <a:effectLst/>
                <a:latin typeface="DejaVu Serif Condensed"/>
                <a:ea typeface="Microsoft Sans Serif" panose="020B0604020202020204" pitchFamily="34" charset="0"/>
                <a:cs typeface="Microsoft Sans Serif" panose="020B0604020202020204" pitchFamily="34" charset="0"/>
              </a:rPr>
              <a:t>, finaliste : Issy l’Evêque.</a:t>
            </a:r>
            <a:endParaRPr lang="fr-FR" sz="24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algn="just">
              <a:lnSpc>
                <a:spcPct val="107000"/>
              </a:lnSpc>
              <a:spcBef>
                <a:spcPts val="285"/>
              </a:spcBef>
              <a:spcAft>
                <a:spcPts val="285"/>
              </a:spcAft>
            </a:pPr>
            <a:r>
              <a:rPr lang="fr-FR" sz="2400" dirty="0">
                <a:solidFill>
                  <a:srgbClr val="000000"/>
                </a:solidFill>
                <a:effectLst/>
                <a:latin typeface="DejaVu Serif Condensed"/>
                <a:ea typeface="Microsoft Sans Serif" panose="020B0604020202020204" pitchFamily="34" charset="0"/>
                <a:cs typeface="Microsoft Sans Serif" panose="020B0604020202020204" pitchFamily="34" charset="0"/>
              </a:rPr>
              <a:t>En 1</a:t>
            </a:r>
            <a:r>
              <a:rPr lang="fr-FR" sz="2400" baseline="30000" dirty="0">
                <a:solidFill>
                  <a:srgbClr val="000000"/>
                </a:solidFill>
                <a:effectLst/>
                <a:latin typeface="DejaVu Serif Condensed"/>
                <a:ea typeface="Microsoft Sans Serif" panose="020B0604020202020204" pitchFamily="34" charset="0"/>
                <a:cs typeface="Microsoft Sans Serif" panose="020B0604020202020204" pitchFamily="34" charset="0"/>
              </a:rPr>
              <a:t>ere</a:t>
            </a:r>
            <a:r>
              <a:rPr lang="fr-FR" sz="2400" dirty="0">
                <a:solidFill>
                  <a:srgbClr val="000000"/>
                </a:solidFill>
                <a:effectLst/>
                <a:latin typeface="DejaVu Serif Condensed"/>
                <a:ea typeface="Microsoft Sans Serif" panose="020B0604020202020204" pitchFamily="34" charset="0"/>
                <a:cs typeface="Microsoft Sans Serif" panose="020B0604020202020204" pitchFamily="34" charset="0"/>
              </a:rPr>
              <a:t> division : </a:t>
            </a:r>
            <a:endParaRPr lang="fr-FR" sz="24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algn="just">
              <a:lnSpc>
                <a:spcPct val="107000"/>
              </a:lnSpc>
              <a:spcAft>
                <a:spcPts val="800"/>
              </a:spcAft>
            </a:pPr>
            <a:r>
              <a:rPr lang="fr-FR" sz="2400" dirty="0">
                <a:solidFill>
                  <a:srgbClr val="000000"/>
                </a:solidFill>
                <a:effectLst/>
                <a:latin typeface="DejaVu Serif Condensed"/>
                <a:ea typeface="Microsoft Sans Serif" panose="020B0604020202020204" pitchFamily="34" charset="0"/>
                <a:cs typeface="Microsoft Sans Serif" panose="020B0604020202020204" pitchFamily="34" charset="0"/>
              </a:rPr>
              <a:t>Vainqueur : </a:t>
            </a:r>
            <a:r>
              <a:rPr lang="fr-FR" sz="2400" b="1" dirty="0">
                <a:solidFill>
                  <a:srgbClr val="000000"/>
                </a:solidFill>
                <a:effectLst/>
                <a:latin typeface="DejaVu Serif Condensed"/>
                <a:ea typeface="Microsoft Sans Serif" panose="020B0604020202020204" pitchFamily="34" charset="0"/>
                <a:cs typeface="Microsoft Sans Serif" panose="020B0604020202020204" pitchFamily="34" charset="0"/>
              </a:rPr>
              <a:t>Paray le Monial</a:t>
            </a:r>
            <a:r>
              <a:rPr lang="fr-FR" sz="2400" dirty="0">
                <a:solidFill>
                  <a:srgbClr val="000000"/>
                </a:solidFill>
                <a:effectLst/>
                <a:latin typeface="DejaVu Serif Condensed"/>
                <a:ea typeface="Microsoft Sans Serif" panose="020B0604020202020204" pitchFamily="34" charset="0"/>
                <a:cs typeface="Microsoft Sans Serif" panose="020B0604020202020204" pitchFamily="34" charset="0"/>
              </a:rPr>
              <a:t>, finaliste : AP Chalon.</a:t>
            </a:r>
            <a:endParaRPr lang="fr-FR" sz="24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endParaRPr lang="fr-FR" sz="3200" dirty="0"/>
          </a:p>
        </p:txBody>
      </p:sp>
    </p:spTree>
    <p:extLst>
      <p:ext uri="{BB962C8B-B14F-4D97-AF65-F5344CB8AC3E}">
        <p14:creationId xmlns:p14="http://schemas.microsoft.com/office/powerpoint/2010/main" val="99886606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99392"/>
            <a:ext cx="8229600" cy="1143000"/>
          </a:xfrm>
        </p:spPr>
        <p:txBody>
          <a:bodyPr/>
          <a:lstStyle/>
          <a:p>
            <a:pPr algn="ctr"/>
            <a:r>
              <a:rPr lang="fr-FR" dirty="0"/>
              <a:t>COMMISSION VETERANS </a:t>
            </a:r>
          </a:p>
        </p:txBody>
      </p:sp>
      <p:sp>
        <p:nvSpPr>
          <p:cNvPr id="5" name="Espace réservé du contenu 4">
            <a:extLst>
              <a:ext uri="{FF2B5EF4-FFF2-40B4-BE49-F238E27FC236}">
                <a16:creationId xmlns:a16="http://schemas.microsoft.com/office/drawing/2014/main" id="{487E89CF-DD9C-E5C9-D6C7-D9F3B0F37F1D}"/>
              </a:ext>
            </a:extLst>
          </p:cNvPr>
          <p:cNvSpPr>
            <a:spLocks noGrp="1"/>
          </p:cNvSpPr>
          <p:nvPr>
            <p:ph idx="1"/>
          </p:nvPr>
        </p:nvSpPr>
        <p:spPr>
          <a:xfrm>
            <a:off x="251520" y="1196752"/>
            <a:ext cx="8640960" cy="5472608"/>
          </a:xfrm>
        </p:spPr>
        <p:txBody>
          <a:bodyPr>
            <a:normAutofit fontScale="77500" lnSpcReduction="20000"/>
          </a:bodyPr>
          <a:lstStyle/>
          <a:p>
            <a:pPr algn="just">
              <a:lnSpc>
                <a:spcPct val="107000"/>
              </a:lnSpc>
              <a:spcAft>
                <a:spcPts val="800"/>
              </a:spcAft>
            </a:pPr>
            <a:r>
              <a:rPr lang="fr-FR" sz="3200" b="1" u="sng" dirty="0">
                <a:solidFill>
                  <a:srgbClr val="000000"/>
                </a:solidFill>
                <a:effectLst/>
                <a:latin typeface="DejaVu Serif Condensed"/>
                <a:ea typeface="Microsoft Sans Serif" panose="020B0604020202020204" pitchFamily="34" charset="0"/>
                <a:cs typeface="Microsoft Sans Serif" panose="020B0604020202020204" pitchFamily="34" charset="0"/>
              </a:rPr>
              <a:t>Le Championnat Régional des Clubs </a:t>
            </a:r>
            <a:r>
              <a:rPr lang="fr-FR" sz="3200" b="1" dirty="0">
                <a:solidFill>
                  <a:srgbClr val="000000"/>
                </a:solidFill>
                <a:effectLst/>
                <a:latin typeface="DejaVu Serif Condensed"/>
                <a:ea typeface="Microsoft Sans Serif" panose="020B0604020202020204" pitchFamily="34" charset="0"/>
                <a:cs typeface="Microsoft Sans Serif" panose="020B0604020202020204" pitchFamily="34" charset="0"/>
              </a:rPr>
              <a:t>:</a:t>
            </a:r>
            <a:endParaRPr lang="fr-FR" sz="32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algn="just">
              <a:lnSpc>
                <a:spcPct val="107000"/>
              </a:lnSpc>
              <a:spcAft>
                <a:spcPts val="800"/>
              </a:spcAft>
            </a:pPr>
            <a:r>
              <a:rPr lang="fr-FR" sz="3200" dirty="0">
                <a:solidFill>
                  <a:srgbClr val="000000"/>
                </a:solidFill>
                <a:effectLst/>
                <a:latin typeface="DejaVu Serif Condensed"/>
                <a:ea typeface="Microsoft Sans Serif" panose="020B0604020202020204" pitchFamily="34" charset="0"/>
                <a:cs typeface="Microsoft Sans Serif" panose="020B0604020202020204" pitchFamily="34" charset="0"/>
              </a:rPr>
              <a:t>Il s’est déroulé en 2 sessions de 2 jours : les 26 et 27 juin ; à Bans pour la 1</a:t>
            </a:r>
            <a:r>
              <a:rPr lang="fr-FR" sz="3200" baseline="30000" dirty="0">
                <a:solidFill>
                  <a:srgbClr val="000000"/>
                </a:solidFill>
                <a:effectLst/>
                <a:latin typeface="DejaVu Serif Condensed"/>
                <a:ea typeface="Microsoft Sans Serif" panose="020B0604020202020204" pitchFamily="34" charset="0"/>
                <a:cs typeface="Microsoft Sans Serif" panose="020B0604020202020204" pitchFamily="34" charset="0"/>
              </a:rPr>
              <a:t>ère </a:t>
            </a:r>
            <a:r>
              <a:rPr lang="fr-FR" sz="3200" dirty="0">
                <a:solidFill>
                  <a:srgbClr val="000000"/>
                </a:solidFill>
                <a:effectLst/>
                <a:latin typeface="DejaVu Serif Condensed"/>
                <a:ea typeface="Microsoft Sans Serif" panose="020B0604020202020204" pitchFamily="34" charset="0"/>
                <a:cs typeface="Microsoft Sans Serif" panose="020B0604020202020204" pitchFamily="34" charset="0"/>
              </a:rPr>
              <a:t>division et à Sens pour la 2</a:t>
            </a:r>
            <a:r>
              <a:rPr lang="fr-FR" sz="3200" baseline="30000" dirty="0">
                <a:solidFill>
                  <a:srgbClr val="000000"/>
                </a:solidFill>
                <a:effectLst/>
                <a:latin typeface="DejaVu Serif Condensed"/>
                <a:ea typeface="Microsoft Sans Serif" panose="020B0604020202020204" pitchFamily="34" charset="0"/>
                <a:cs typeface="Microsoft Sans Serif" panose="020B0604020202020204" pitchFamily="34" charset="0"/>
              </a:rPr>
              <a:t>e</a:t>
            </a:r>
            <a:r>
              <a:rPr lang="fr-FR" sz="3200" dirty="0">
                <a:solidFill>
                  <a:srgbClr val="000000"/>
                </a:solidFill>
                <a:effectLst/>
                <a:latin typeface="DejaVu Serif Condensed"/>
                <a:ea typeface="Microsoft Sans Serif" panose="020B0604020202020204" pitchFamily="34" charset="0"/>
                <a:cs typeface="Microsoft Sans Serif" panose="020B0604020202020204" pitchFamily="34" charset="0"/>
              </a:rPr>
              <a:t> division B, et les 18 et 19 septembre ; à Autun pour la 1</a:t>
            </a:r>
            <a:r>
              <a:rPr lang="fr-FR" sz="3200" baseline="30000" dirty="0">
                <a:solidFill>
                  <a:srgbClr val="000000"/>
                </a:solidFill>
                <a:effectLst/>
                <a:latin typeface="DejaVu Serif Condensed"/>
                <a:ea typeface="Microsoft Sans Serif" panose="020B0604020202020204" pitchFamily="34" charset="0"/>
                <a:cs typeface="Microsoft Sans Serif" panose="020B0604020202020204" pitchFamily="34" charset="0"/>
              </a:rPr>
              <a:t>ère </a:t>
            </a:r>
            <a:r>
              <a:rPr lang="fr-FR" sz="3200" dirty="0">
                <a:solidFill>
                  <a:srgbClr val="000000"/>
                </a:solidFill>
                <a:effectLst/>
                <a:latin typeface="DejaVu Serif Condensed"/>
                <a:ea typeface="Microsoft Sans Serif" panose="020B0604020202020204" pitchFamily="34" charset="0"/>
                <a:cs typeface="Microsoft Sans Serif" panose="020B0604020202020204" pitchFamily="34" charset="0"/>
              </a:rPr>
              <a:t>division et </a:t>
            </a:r>
            <a:r>
              <a:rPr lang="fr-FR" sz="3200" dirty="0" err="1">
                <a:solidFill>
                  <a:srgbClr val="000000"/>
                </a:solidFill>
                <a:effectLst/>
                <a:latin typeface="DejaVu Serif Condensed"/>
                <a:ea typeface="Microsoft Sans Serif" panose="020B0604020202020204" pitchFamily="34" charset="0"/>
                <a:cs typeface="Microsoft Sans Serif" panose="020B0604020202020204" pitchFamily="34" charset="0"/>
              </a:rPr>
              <a:t>Marzy</a:t>
            </a:r>
            <a:r>
              <a:rPr lang="fr-FR" sz="3200" dirty="0">
                <a:solidFill>
                  <a:srgbClr val="000000"/>
                </a:solidFill>
                <a:effectLst/>
                <a:latin typeface="DejaVu Serif Condensed"/>
                <a:ea typeface="Microsoft Sans Serif" panose="020B0604020202020204" pitchFamily="34" charset="0"/>
                <a:cs typeface="Microsoft Sans Serif" panose="020B0604020202020204" pitchFamily="34" charset="0"/>
              </a:rPr>
              <a:t> pour la 2</a:t>
            </a:r>
            <a:r>
              <a:rPr lang="fr-FR" sz="3200" baseline="30000" dirty="0">
                <a:solidFill>
                  <a:srgbClr val="000000"/>
                </a:solidFill>
                <a:effectLst/>
                <a:latin typeface="DejaVu Serif Condensed"/>
                <a:ea typeface="Microsoft Sans Serif" panose="020B0604020202020204" pitchFamily="34" charset="0"/>
                <a:cs typeface="Microsoft Sans Serif" panose="020B0604020202020204" pitchFamily="34" charset="0"/>
              </a:rPr>
              <a:t>e</a:t>
            </a:r>
            <a:r>
              <a:rPr lang="fr-FR" sz="3200" dirty="0">
                <a:solidFill>
                  <a:srgbClr val="000000"/>
                </a:solidFill>
                <a:effectLst/>
                <a:latin typeface="DejaVu Serif Condensed"/>
                <a:ea typeface="Microsoft Sans Serif" panose="020B0604020202020204" pitchFamily="34" charset="0"/>
                <a:cs typeface="Microsoft Sans Serif" panose="020B0604020202020204" pitchFamily="34" charset="0"/>
              </a:rPr>
              <a:t> division B.</a:t>
            </a:r>
            <a:endParaRPr lang="fr-FR" sz="32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indent="215900" algn="just">
              <a:lnSpc>
                <a:spcPct val="107000"/>
              </a:lnSpc>
              <a:spcAft>
                <a:spcPts val="230"/>
              </a:spcAft>
            </a:pPr>
            <a:r>
              <a:rPr lang="fr-FR" sz="3200" dirty="0">
                <a:solidFill>
                  <a:srgbClr val="000000"/>
                </a:solidFill>
                <a:effectLst/>
                <a:latin typeface="DejaVu Serif Condensed"/>
                <a:ea typeface="Microsoft Sans Serif" panose="020B0604020202020204" pitchFamily="34" charset="0"/>
                <a:cs typeface="Microsoft Sans Serif" panose="020B0604020202020204" pitchFamily="34" charset="0"/>
              </a:rPr>
              <a:t>Tellement attendu, il a enfin pu être mis en place cette année par le Comité Régional sur le modèle Open et Féminin. </a:t>
            </a:r>
            <a:endParaRPr lang="fr-FR" sz="32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indent="215900" algn="just">
              <a:lnSpc>
                <a:spcPct val="107000"/>
              </a:lnSpc>
              <a:spcBef>
                <a:spcPts val="285"/>
              </a:spcBef>
              <a:spcAft>
                <a:spcPts val="515"/>
              </a:spcAft>
            </a:pPr>
            <a:r>
              <a:rPr lang="fr-FR" sz="3200" dirty="0">
                <a:solidFill>
                  <a:srgbClr val="000000"/>
                </a:solidFill>
                <a:effectLst/>
                <a:latin typeface="DejaVu Serif Condensed"/>
                <a:ea typeface="Microsoft Sans Serif" panose="020B0604020202020204" pitchFamily="34" charset="0"/>
                <a:cs typeface="Microsoft Sans Serif" panose="020B0604020202020204" pitchFamily="34" charset="0"/>
              </a:rPr>
              <a:t>Pour rappel, il comprend :</a:t>
            </a:r>
            <a:endParaRPr lang="fr-FR" sz="32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indent="215900" algn="just">
              <a:lnSpc>
                <a:spcPct val="107000"/>
              </a:lnSpc>
              <a:spcAft>
                <a:spcPts val="230"/>
              </a:spcAft>
            </a:pPr>
            <a:r>
              <a:rPr lang="fr-FR" sz="3200" dirty="0">
                <a:solidFill>
                  <a:srgbClr val="000000"/>
                </a:solidFill>
                <a:effectLst/>
                <a:latin typeface="DejaVu Serif Condensed"/>
                <a:ea typeface="Microsoft Sans Serif" panose="020B0604020202020204" pitchFamily="34" charset="0"/>
                <a:cs typeface="Microsoft Sans Serif" panose="020B0604020202020204" pitchFamily="34" charset="0"/>
              </a:rPr>
              <a:t>- 1 groupe 1</a:t>
            </a:r>
            <a:r>
              <a:rPr lang="fr-FR" sz="3200" baseline="30000" dirty="0">
                <a:solidFill>
                  <a:srgbClr val="000000"/>
                </a:solidFill>
                <a:effectLst/>
                <a:latin typeface="DejaVu Serif Condensed"/>
                <a:ea typeface="Microsoft Sans Serif" panose="020B0604020202020204" pitchFamily="34" charset="0"/>
                <a:cs typeface="Microsoft Sans Serif" panose="020B0604020202020204" pitchFamily="34" charset="0"/>
              </a:rPr>
              <a:t>ère </a:t>
            </a:r>
            <a:r>
              <a:rPr lang="fr-FR" sz="3200" dirty="0">
                <a:solidFill>
                  <a:srgbClr val="000000"/>
                </a:solidFill>
                <a:effectLst/>
                <a:latin typeface="DejaVu Serif Condensed"/>
                <a:ea typeface="Microsoft Sans Serif" panose="020B0604020202020204" pitchFamily="34" charset="0"/>
                <a:cs typeface="Microsoft Sans Serif" panose="020B0604020202020204" pitchFamily="34" charset="0"/>
              </a:rPr>
              <a:t> division (CRC V1) composé de 8 équipes de la Région BFC.</a:t>
            </a:r>
            <a:endParaRPr lang="fr-FR" sz="32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indent="215900" algn="just">
              <a:lnSpc>
                <a:spcPct val="107000"/>
              </a:lnSpc>
              <a:spcAft>
                <a:spcPts val="800"/>
              </a:spcAft>
            </a:pPr>
            <a:r>
              <a:rPr lang="fr-FR" sz="3200" dirty="0">
                <a:solidFill>
                  <a:srgbClr val="000000"/>
                </a:solidFill>
                <a:effectLst/>
                <a:latin typeface="DejaVu Serif Condensed"/>
                <a:ea typeface="Microsoft Sans Serif" panose="020B0604020202020204" pitchFamily="34" charset="0"/>
                <a:cs typeface="Microsoft Sans Serif" panose="020B0604020202020204" pitchFamily="34" charset="0"/>
              </a:rPr>
              <a:t>- 2 groupes 2</a:t>
            </a:r>
            <a:r>
              <a:rPr lang="fr-FR" sz="3200" baseline="30000" dirty="0">
                <a:solidFill>
                  <a:srgbClr val="000000"/>
                </a:solidFill>
                <a:effectLst/>
                <a:latin typeface="DejaVu Serif Condensed"/>
                <a:ea typeface="Microsoft Sans Serif" panose="020B0604020202020204" pitchFamily="34" charset="0"/>
                <a:cs typeface="Microsoft Sans Serif" panose="020B0604020202020204" pitchFamily="34" charset="0"/>
              </a:rPr>
              <a:t>e</a:t>
            </a:r>
            <a:r>
              <a:rPr lang="fr-FR" sz="3200" dirty="0">
                <a:solidFill>
                  <a:srgbClr val="000000"/>
                </a:solidFill>
                <a:effectLst/>
                <a:latin typeface="DejaVu Serif Condensed"/>
                <a:ea typeface="Microsoft Sans Serif" panose="020B0604020202020204" pitchFamily="34" charset="0"/>
                <a:cs typeface="Microsoft Sans Serif" panose="020B0604020202020204" pitchFamily="34" charset="0"/>
              </a:rPr>
              <a:t> division, l’un composé de 8 équipes de Franche Comté (CRCV 2A), l’autre composé de 8 équipes de Bourgogne (CRCV 2B).</a:t>
            </a:r>
            <a:endParaRPr lang="fr-FR" sz="32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endParaRPr lang="fr-FR" sz="3000" dirty="0"/>
          </a:p>
        </p:txBody>
      </p:sp>
    </p:spTree>
    <p:extLst>
      <p:ext uri="{BB962C8B-B14F-4D97-AF65-F5344CB8AC3E}">
        <p14:creationId xmlns:p14="http://schemas.microsoft.com/office/powerpoint/2010/main" val="73058642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99392"/>
            <a:ext cx="8229600" cy="1143000"/>
          </a:xfrm>
        </p:spPr>
        <p:txBody>
          <a:bodyPr/>
          <a:lstStyle/>
          <a:p>
            <a:pPr algn="ctr"/>
            <a:r>
              <a:rPr lang="fr-FR"/>
              <a:t>COMMISSION VETERANS </a:t>
            </a:r>
            <a:endParaRPr lang="fr-FR" dirty="0"/>
          </a:p>
        </p:txBody>
      </p:sp>
      <p:sp>
        <p:nvSpPr>
          <p:cNvPr id="5" name="Espace réservé du contenu 4">
            <a:extLst>
              <a:ext uri="{FF2B5EF4-FFF2-40B4-BE49-F238E27FC236}">
                <a16:creationId xmlns:a16="http://schemas.microsoft.com/office/drawing/2014/main" id="{D5763774-BE49-6714-6041-B14DD01C43C8}"/>
              </a:ext>
            </a:extLst>
          </p:cNvPr>
          <p:cNvSpPr>
            <a:spLocks noGrp="1"/>
          </p:cNvSpPr>
          <p:nvPr>
            <p:ph idx="1"/>
          </p:nvPr>
        </p:nvSpPr>
        <p:spPr>
          <a:xfrm>
            <a:off x="457200" y="1196752"/>
            <a:ext cx="8229600" cy="5112568"/>
          </a:xfrm>
        </p:spPr>
        <p:txBody>
          <a:bodyPr>
            <a:normAutofit/>
          </a:bodyPr>
          <a:lstStyle/>
          <a:p>
            <a:pPr indent="215900" algn="just">
              <a:lnSpc>
                <a:spcPct val="107000"/>
              </a:lnSpc>
              <a:spcAft>
                <a:spcPts val="800"/>
              </a:spcAft>
            </a:pPr>
            <a:r>
              <a:rPr lang="fr-FR" sz="2800" dirty="0">
                <a:solidFill>
                  <a:srgbClr val="000000"/>
                </a:solidFill>
                <a:effectLst/>
                <a:latin typeface="DejaVu Serif Condensed"/>
                <a:ea typeface="Microsoft Sans Serif" panose="020B0604020202020204" pitchFamily="34" charset="0"/>
                <a:cs typeface="Microsoft Sans Serif" panose="020B0604020202020204" pitchFamily="34" charset="0"/>
              </a:rPr>
              <a:t>Par contre, le CRCV ne permet pas l’accession à un CNC vétérans qui n’existe pas sous la forme Open et Féminin, mais il applique le principe montée / descente entre 1</a:t>
            </a:r>
            <a:r>
              <a:rPr lang="fr-FR" sz="2800" baseline="30000" dirty="0">
                <a:solidFill>
                  <a:srgbClr val="000000"/>
                </a:solidFill>
                <a:effectLst/>
                <a:latin typeface="DejaVu Serif Condensed"/>
                <a:ea typeface="Microsoft Sans Serif" panose="020B0604020202020204" pitchFamily="34" charset="0"/>
                <a:cs typeface="Microsoft Sans Serif" panose="020B0604020202020204" pitchFamily="34" charset="0"/>
              </a:rPr>
              <a:t>ère </a:t>
            </a:r>
            <a:r>
              <a:rPr lang="fr-FR" sz="2800" dirty="0">
                <a:solidFill>
                  <a:srgbClr val="000000"/>
                </a:solidFill>
                <a:effectLst/>
                <a:latin typeface="DejaVu Serif Condensed"/>
                <a:ea typeface="Microsoft Sans Serif" panose="020B0604020202020204" pitchFamily="34" charset="0"/>
                <a:cs typeface="Microsoft Sans Serif" panose="020B0604020202020204" pitchFamily="34" charset="0"/>
              </a:rPr>
              <a:t> et 2</a:t>
            </a:r>
            <a:r>
              <a:rPr lang="fr-FR" sz="2800" baseline="30000" dirty="0">
                <a:solidFill>
                  <a:srgbClr val="000000"/>
                </a:solidFill>
                <a:effectLst/>
                <a:latin typeface="DejaVu Serif Condensed"/>
                <a:ea typeface="Microsoft Sans Serif" panose="020B0604020202020204" pitchFamily="34" charset="0"/>
                <a:cs typeface="Microsoft Sans Serif" panose="020B0604020202020204" pitchFamily="34" charset="0"/>
              </a:rPr>
              <a:t>e</a:t>
            </a:r>
            <a:r>
              <a:rPr lang="fr-FR" sz="2800" dirty="0">
                <a:solidFill>
                  <a:srgbClr val="000000"/>
                </a:solidFill>
                <a:effectLst/>
                <a:latin typeface="DejaVu Serif Condensed"/>
                <a:ea typeface="Microsoft Sans Serif" panose="020B0604020202020204" pitchFamily="34" charset="0"/>
                <a:cs typeface="Microsoft Sans Serif" panose="020B0604020202020204" pitchFamily="34" charset="0"/>
              </a:rPr>
              <a:t> division et entre CRC et CDC.</a:t>
            </a:r>
            <a:endParaRPr lang="fr-FR" sz="28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indent="215900" algn="just">
              <a:lnSpc>
                <a:spcPct val="107000"/>
              </a:lnSpc>
              <a:spcAft>
                <a:spcPts val="800"/>
              </a:spcAft>
            </a:pPr>
            <a:r>
              <a:rPr lang="fr-FR" sz="2800" b="1" dirty="0">
                <a:solidFill>
                  <a:srgbClr val="000000"/>
                </a:solidFill>
                <a:effectLst/>
                <a:latin typeface="DejaVu Serif Condensed"/>
                <a:ea typeface="Microsoft Sans Serif" panose="020B0604020202020204" pitchFamily="34" charset="0"/>
                <a:cs typeface="Microsoft Sans Serif" panose="020B0604020202020204" pitchFamily="34" charset="0"/>
              </a:rPr>
              <a:t>Paray le Monial</a:t>
            </a:r>
            <a:r>
              <a:rPr lang="fr-FR" sz="2800" dirty="0">
                <a:solidFill>
                  <a:srgbClr val="000000"/>
                </a:solidFill>
                <a:effectLst/>
                <a:latin typeface="DejaVu Serif Condensed"/>
                <a:ea typeface="Microsoft Sans Serif" panose="020B0604020202020204" pitchFamily="34" charset="0"/>
                <a:cs typeface="Microsoft Sans Serif" panose="020B0604020202020204" pitchFamily="34" charset="0"/>
              </a:rPr>
              <a:t>, vainqueur de la 1</a:t>
            </a:r>
            <a:r>
              <a:rPr lang="fr-FR" sz="2800" baseline="30000" dirty="0">
                <a:solidFill>
                  <a:srgbClr val="000000"/>
                </a:solidFill>
                <a:effectLst/>
                <a:latin typeface="DejaVu Serif Condensed"/>
                <a:ea typeface="Microsoft Sans Serif" panose="020B0604020202020204" pitchFamily="34" charset="0"/>
                <a:cs typeface="Microsoft Sans Serif" panose="020B0604020202020204" pitchFamily="34" charset="0"/>
              </a:rPr>
              <a:t>ère</a:t>
            </a:r>
            <a:r>
              <a:rPr lang="fr-FR" sz="2800" dirty="0">
                <a:solidFill>
                  <a:srgbClr val="000000"/>
                </a:solidFill>
                <a:effectLst/>
                <a:latin typeface="DejaVu Serif Condensed"/>
                <a:ea typeface="Microsoft Sans Serif" panose="020B0604020202020204" pitchFamily="34" charset="0"/>
                <a:cs typeface="Microsoft Sans Serif" panose="020B0604020202020204" pitchFamily="34" charset="0"/>
              </a:rPr>
              <a:t> division du CDC accède ainsi au CRCV 2B.</a:t>
            </a:r>
            <a:endParaRPr lang="fr-FR" sz="28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indent="215900" algn="just">
              <a:lnSpc>
                <a:spcPct val="107000"/>
              </a:lnSpc>
              <a:spcAft>
                <a:spcPts val="800"/>
              </a:spcAft>
            </a:pPr>
            <a:r>
              <a:rPr lang="fr-FR" sz="2800" b="1" dirty="0">
                <a:solidFill>
                  <a:srgbClr val="000000"/>
                </a:solidFill>
                <a:effectLst/>
                <a:latin typeface="DejaVu Serif Condensed"/>
                <a:ea typeface="Microsoft Sans Serif" panose="020B0604020202020204" pitchFamily="34" charset="0"/>
                <a:cs typeface="Microsoft Sans Serif" panose="020B0604020202020204" pitchFamily="34" charset="0"/>
              </a:rPr>
              <a:t>Autun</a:t>
            </a:r>
            <a:r>
              <a:rPr lang="fr-FR" sz="2800" dirty="0">
                <a:solidFill>
                  <a:srgbClr val="000000"/>
                </a:solidFill>
                <a:effectLst/>
                <a:latin typeface="DejaVu Serif Condensed"/>
                <a:ea typeface="Microsoft Sans Serif" panose="020B0604020202020204" pitchFamily="34" charset="0"/>
                <a:cs typeface="Microsoft Sans Serif" panose="020B0604020202020204" pitchFamily="34" charset="0"/>
              </a:rPr>
              <a:t> évoluait en CRCV1 : avec 1 match nul, 2 perdus et 4 gagnés, Autun se classe 3</a:t>
            </a:r>
            <a:r>
              <a:rPr lang="fr-FR" sz="2800" baseline="30000" dirty="0">
                <a:solidFill>
                  <a:srgbClr val="000000"/>
                </a:solidFill>
                <a:effectLst/>
                <a:latin typeface="DejaVu Serif Condensed"/>
                <a:ea typeface="Microsoft Sans Serif" panose="020B0604020202020204" pitchFamily="34" charset="0"/>
                <a:cs typeface="Microsoft Sans Serif" panose="020B0604020202020204" pitchFamily="34" charset="0"/>
              </a:rPr>
              <a:t>e</a:t>
            </a:r>
            <a:r>
              <a:rPr lang="fr-FR" sz="2800" dirty="0">
                <a:solidFill>
                  <a:srgbClr val="000000"/>
                </a:solidFill>
                <a:effectLst/>
                <a:latin typeface="DejaVu Serif Condensed"/>
                <a:ea typeface="Microsoft Sans Serif" panose="020B0604020202020204" pitchFamily="34" charset="0"/>
                <a:cs typeface="Microsoft Sans Serif" panose="020B0604020202020204" pitchFamily="34" charset="0"/>
              </a:rPr>
              <a:t> et se maintient dans ce groupe.</a:t>
            </a:r>
            <a:endParaRPr lang="fr-FR" sz="28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0" indent="0">
              <a:buNone/>
            </a:pPr>
            <a:endParaRPr lang="fr-FR" sz="2800" dirty="0"/>
          </a:p>
        </p:txBody>
      </p:sp>
    </p:spTree>
    <p:extLst>
      <p:ext uri="{BB962C8B-B14F-4D97-AF65-F5344CB8AC3E}">
        <p14:creationId xmlns:p14="http://schemas.microsoft.com/office/powerpoint/2010/main" val="75103481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310852"/>
            <a:ext cx="8229600" cy="1143000"/>
          </a:xfrm>
        </p:spPr>
        <p:txBody>
          <a:bodyPr/>
          <a:lstStyle/>
          <a:p>
            <a:pPr algn="ctr"/>
            <a:r>
              <a:rPr lang="fr-FR" dirty="0"/>
              <a:t>COMMISSION VETERANS </a:t>
            </a:r>
          </a:p>
        </p:txBody>
      </p:sp>
      <p:sp>
        <p:nvSpPr>
          <p:cNvPr id="5" name="Espace réservé du contenu 4">
            <a:extLst>
              <a:ext uri="{FF2B5EF4-FFF2-40B4-BE49-F238E27FC236}">
                <a16:creationId xmlns:a16="http://schemas.microsoft.com/office/drawing/2014/main" id="{BAB97B9B-5939-924D-8B48-9405DE21E590}"/>
              </a:ext>
            </a:extLst>
          </p:cNvPr>
          <p:cNvSpPr>
            <a:spLocks noGrp="1"/>
          </p:cNvSpPr>
          <p:nvPr>
            <p:ph idx="1"/>
          </p:nvPr>
        </p:nvSpPr>
        <p:spPr>
          <a:xfrm>
            <a:off x="143508" y="1124744"/>
            <a:ext cx="8856984" cy="5117132"/>
          </a:xfrm>
        </p:spPr>
        <p:txBody>
          <a:bodyPr>
            <a:noAutofit/>
          </a:bodyPr>
          <a:lstStyle/>
          <a:p>
            <a:pPr indent="215900" algn="just">
              <a:lnSpc>
                <a:spcPct val="107000"/>
              </a:lnSpc>
              <a:spcAft>
                <a:spcPts val="230"/>
              </a:spcAft>
            </a:pPr>
            <a:r>
              <a:rPr lang="fr-FR" sz="3000" dirty="0">
                <a:solidFill>
                  <a:srgbClr val="000000"/>
                </a:solidFill>
                <a:effectLst/>
                <a:latin typeface="DejaVu Serif Condensed"/>
                <a:ea typeface="Microsoft Sans Serif" panose="020B0604020202020204" pitchFamily="34" charset="0"/>
                <a:cs typeface="Microsoft Sans Serif" panose="020B0604020202020204" pitchFamily="34" charset="0"/>
              </a:rPr>
              <a:t>Bourbon Lancy et St Marcel évoluaient en CRCV2B : </a:t>
            </a:r>
            <a:endParaRPr lang="fr-FR" sz="30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indent="215900" algn="just">
              <a:lnSpc>
                <a:spcPct val="107000"/>
              </a:lnSpc>
              <a:spcAft>
                <a:spcPts val="230"/>
              </a:spcAft>
            </a:pPr>
            <a:r>
              <a:rPr lang="fr-FR" sz="3000" b="1" dirty="0">
                <a:solidFill>
                  <a:srgbClr val="000000"/>
                </a:solidFill>
                <a:effectLst/>
                <a:latin typeface="DejaVu Serif Condensed"/>
                <a:ea typeface="Microsoft Sans Serif" panose="020B0604020202020204" pitchFamily="34" charset="0"/>
                <a:cs typeface="Microsoft Sans Serif" panose="020B0604020202020204" pitchFamily="34" charset="0"/>
              </a:rPr>
              <a:t>Bourbon Lancy</a:t>
            </a:r>
            <a:r>
              <a:rPr lang="fr-FR" sz="3000" dirty="0">
                <a:solidFill>
                  <a:srgbClr val="000000"/>
                </a:solidFill>
                <a:effectLst/>
                <a:latin typeface="DejaVu Serif Condensed"/>
                <a:ea typeface="Microsoft Sans Serif" panose="020B0604020202020204" pitchFamily="34" charset="0"/>
                <a:cs typeface="Microsoft Sans Serif" panose="020B0604020202020204" pitchFamily="34" charset="0"/>
              </a:rPr>
              <a:t>, avec 2 matches nuls, 1 perdu et 4 gagnés se classe 2</a:t>
            </a:r>
            <a:r>
              <a:rPr lang="fr-FR" sz="3000" baseline="30000" dirty="0">
                <a:solidFill>
                  <a:srgbClr val="000000"/>
                </a:solidFill>
                <a:effectLst/>
                <a:latin typeface="DejaVu Serif Condensed"/>
                <a:ea typeface="Microsoft Sans Serif" panose="020B0604020202020204" pitchFamily="34" charset="0"/>
                <a:cs typeface="Microsoft Sans Serif" panose="020B0604020202020204" pitchFamily="34" charset="0"/>
              </a:rPr>
              <a:t>e </a:t>
            </a:r>
            <a:r>
              <a:rPr lang="fr-FR" sz="3000" dirty="0">
                <a:solidFill>
                  <a:srgbClr val="000000"/>
                </a:solidFill>
                <a:effectLst/>
                <a:latin typeface="DejaVu Serif Condensed"/>
                <a:ea typeface="Microsoft Sans Serif" panose="020B0604020202020204" pitchFamily="34" charset="0"/>
                <a:cs typeface="Microsoft Sans Serif" panose="020B0604020202020204" pitchFamily="34" charset="0"/>
              </a:rPr>
              <a:t>et se maintient dans ce groupe.</a:t>
            </a:r>
            <a:endParaRPr lang="fr-FR" sz="30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indent="215900" algn="just">
              <a:lnSpc>
                <a:spcPct val="107000"/>
              </a:lnSpc>
              <a:spcAft>
                <a:spcPts val="230"/>
              </a:spcAft>
            </a:pPr>
            <a:r>
              <a:rPr lang="fr-FR" sz="3000" b="1" dirty="0">
                <a:solidFill>
                  <a:srgbClr val="000000"/>
                </a:solidFill>
                <a:effectLst/>
                <a:latin typeface="DejaVu Serif Condensed"/>
                <a:ea typeface="Microsoft Sans Serif" panose="020B0604020202020204" pitchFamily="34" charset="0"/>
                <a:cs typeface="Microsoft Sans Serif" panose="020B0604020202020204" pitchFamily="34" charset="0"/>
              </a:rPr>
              <a:t>St Marcel</a:t>
            </a:r>
            <a:r>
              <a:rPr lang="fr-FR" sz="3000" dirty="0">
                <a:solidFill>
                  <a:srgbClr val="000000"/>
                </a:solidFill>
                <a:effectLst/>
                <a:latin typeface="DejaVu Serif Condensed"/>
                <a:ea typeface="Microsoft Sans Serif" panose="020B0604020202020204" pitchFamily="34" charset="0"/>
                <a:cs typeface="Microsoft Sans Serif" panose="020B0604020202020204" pitchFamily="34" charset="0"/>
              </a:rPr>
              <a:t>, avec 1 match nul, 1 perdu et 5 gagnés termine 1</a:t>
            </a:r>
            <a:r>
              <a:rPr lang="fr-FR" sz="3000" baseline="30000" dirty="0">
                <a:solidFill>
                  <a:srgbClr val="000000"/>
                </a:solidFill>
                <a:effectLst/>
                <a:latin typeface="DejaVu Serif Condensed"/>
                <a:ea typeface="Microsoft Sans Serif" panose="020B0604020202020204" pitchFamily="34" charset="0"/>
                <a:cs typeface="Microsoft Sans Serif" panose="020B0604020202020204" pitchFamily="34" charset="0"/>
              </a:rPr>
              <a:t>er</a:t>
            </a:r>
            <a:r>
              <a:rPr lang="fr-FR" sz="3000" dirty="0">
                <a:solidFill>
                  <a:srgbClr val="000000"/>
                </a:solidFill>
                <a:effectLst/>
                <a:latin typeface="DejaVu Serif Condensed"/>
                <a:ea typeface="Microsoft Sans Serif" panose="020B0604020202020204" pitchFamily="34" charset="0"/>
                <a:cs typeface="Microsoft Sans Serif" panose="020B0604020202020204" pitchFamily="34" charset="0"/>
              </a:rPr>
              <a:t> de ce groupe et accède au CRCV1.</a:t>
            </a:r>
            <a:endParaRPr lang="fr-FR" sz="30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indent="215900" algn="just">
              <a:lnSpc>
                <a:spcPct val="107000"/>
              </a:lnSpc>
              <a:spcAft>
                <a:spcPts val="800"/>
              </a:spcAft>
            </a:pPr>
            <a:r>
              <a:rPr lang="fr-FR" sz="3000" dirty="0">
                <a:solidFill>
                  <a:srgbClr val="000000"/>
                </a:solidFill>
                <a:effectLst/>
                <a:latin typeface="DejaVu Serif Condensed"/>
                <a:ea typeface="Microsoft Sans Serif" panose="020B0604020202020204" pitchFamily="34" charset="0"/>
                <a:cs typeface="Microsoft Sans Serif" panose="020B0604020202020204" pitchFamily="34" charset="0"/>
              </a:rPr>
              <a:t>Nous pouvons féliciter Paray le Monial qui entre dans le giron Régional, Autun et Bourbon Lancy qui s’y maintiennent et St Marcel qui gravit un échelon. </a:t>
            </a:r>
            <a:endParaRPr lang="fr-FR" sz="30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endParaRPr lang="fr-FR" sz="2400" dirty="0"/>
          </a:p>
        </p:txBody>
      </p:sp>
    </p:spTree>
    <p:extLst>
      <p:ext uri="{BB962C8B-B14F-4D97-AF65-F5344CB8AC3E}">
        <p14:creationId xmlns:p14="http://schemas.microsoft.com/office/powerpoint/2010/main" val="368934297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43408"/>
            <a:ext cx="8229600" cy="1143000"/>
          </a:xfrm>
        </p:spPr>
        <p:txBody>
          <a:bodyPr/>
          <a:lstStyle/>
          <a:p>
            <a:pPr algn="ctr"/>
            <a:r>
              <a:rPr lang="fr-FR" dirty="0"/>
              <a:t>COMMISSION VETERANS </a:t>
            </a:r>
          </a:p>
        </p:txBody>
      </p:sp>
      <p:sp>
        <p:nvSpPr>
          <p:cNvPr id="5" name="Espace réservé du contenu 4">
            <a:extLst>
              <a:ext uri="{FF2B5EF4-FFF2-40B4-BE49-F238E27FC236}">
                <a16:creationId xmlns:a16="http://schemas.microsoft.com/office/drawing/2014/main" id="{A2220FB8-7E8B-DC05-67E1-9D31E948EF35}"/>
              </a:ext>
            </a:extLst>
          </p:cNvPr>
          <p:cNvSpPr>
            <a:spLocks noGrp="1"/>
          </p:cNvSpPr>
          <p:nvPr>
            <p:ph idx="1"/>
          </p:nvPr>
        </p:nvSpPr>
        <p:spPr>
          <a:xfrm>
            <a:off x="0" y="1043608"/>
            <a:ext cx="9036496" cy="4977680"/>
          </a:xfrm>
        </p:spPr>
        <p:txBody>
          <a:bodyPr>
            <a:noAutofit/>
          </a:bodyPr>
          <a:lstStyle/>
          <a:p>
            <a:pPr indent="215900" algn="just">
              <a:lnSpc>
                <a:spcPct val="107000"/>
              </a:lnSpc>
              <a:spcAft>
                <a:spcPts val="800"/>
              </a:spcAft>
            </a:pPr>
            <a:r>
              <a:rPr lang="fr-FR" sz="2400" dirty="0">
                <a:solidFill>
                  <a:srgbClr val="000000"/>
                </a:solidFill>
                <a:effectLst/>
                <a:latin typeface="DejaVu Serif Condensed"/>
                <a:ea typeface="Microsoft Sans Serif" panose="020B0604020202020204" pitchFamily="34" charset="0"/>
                <a:cs typeface="Microsoft Sans Serif" panose="020B0604020202020204" pitchFamily="34" charset="0"/>
              </a:rPr>
              <a:t>Mesdames et Messieurs, avec plus de 60 concours départementaux, en comptant le Championnat de S &amp; L et le Festival ; avec les 7 journées de CDC, et pour beaucoup la participation à la Coupe de France et départementale ; avec vos concours sociétaires ; avec le Régional, vous pouvez être convaincus que ce calendrier 2024 abondant vous a offert véritablement un festin perpétuel pour assouvir votre passion !</a:t>
            </a:r>
            <a:endParaRPr lang="fr-FR" sz="24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indent="215900" algn="just">
              <a:lnSpc>
                <a:spcPct val="107000"/>
              </a:lnSpc>
              <a:spcAft>
                <a:spcPts val="800"/>
              </a:spcAft>
            </a:pPr>
            <a:r>
              <a:rPr lang="fr-FR" sz="2400" dirty="0">
                <a:solidFill>
                  <a:srgbClr val="000000"/>
                </a:solidFill>
                <a:effectLst/>
                <a:latin typeface="DejaVu Serif Condensed"/>
                <a:ea typeface="Microsoft Sans Serif" panose="020B0604020202020204" pitchFamily="34" charset="0"/>
                <a:cs typeface="Microsoft Sans Serif" panose="020B0604020202020204" pitchFamily="34" charset="0"/>
              </a:rPr>
              <a:t>Mais alors, au regard de cet inventaire aussi touffu, on peut tout de même se demander où vous pouvez bien encore trouver le temps de vieillir ! </a:t>
            </a:r>
            <a:endParaRPr lang="fr-FR" sz="24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indent="215900" algn="just">
              <a:lnSpc>
                <a:spcPct val="107000"/>
              </a:lnSpc>
              <a:spcBef>
                <a:spcPts val="855"/>
              </a:spcBef>
              <a:spcAft>
                <a:spcPts val="1655"/>
              </a:spcAft>
            </a:pPr>
            <a:r>
              <a:rPr lang="fr-FR" sz="2400" dirty="0">
                <a:solidFill>
                  <a:srgbClr val="000000"/>
                </a:solidFill>
                <a:effectLst/>
                <a:latin typeface="DejaVu Serif Condensed"/>
                <a:ea typeface="Microsoft Sans Serif" panose="020B0604020202020204" pitchFamily="34" charset="0"/>
                <a:cs typeface="Microsoft Sans Serif" panose="020B0604020202020204" pitchFamily="34" charset="0"/>
              </a:rPr>
              <a:t>Bonne fin d’année à toutes et tous.</a:t>
            </a:r>
            <a:endParaRPr lang="fr-FR" sz="24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algn="r">
              <a:lnSpc>
                <a:spcPct val="107000"/>
              </a:lnSpc>
              <a:spcAft>
                <a:spcPts val="800"/>
              </a:spcAft>
            </a:pPr>
            <a:r>
              <a:rPr lang="fr-FR" sz="2000" dirty="0">
                <a:solidFill>
                  <a:srgbClr val="000000"/>
                </a:solidFill>
                <a:effectLst/>
                <a:latin typeface="DejaVu Serif Condensed"/>
                <a:ea typeface="Microsoft Sans Serif" panose="020B0604020202020204" pitchFamily="34" charset="0"/>
                <a:cs typeface="Microsoft Sans Serif" panose="020B0604020202020204" pitchFamily="34" charset="0"/>
              </a:rPr>
              <a:t>Le Président de la Commission Vétérans</a:t>
            </a:r>
            <a:endParaRPr lang="fr-FR" sz="20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pPr indent="215900" algn="r">
              <a:lnSpc>
                <a:spcPct val="107000"/>
              </a:lnSpc>
              <a:spcAft>
                <a:spcPts val="800"/>
              </a:spcAft>
            </a:pPr>
            <a:r>
              <a:rPr lang="fr-FR" sz="2000" dirty="0">
                <a:solidFill>
                  <a:srgbClr val="000000"/>
                </a:solidFill>
                <a:effectLst/>
                <a:latin typeface="DejaVu Serif Condensed"/>
                <a:ea typeface="Microsoft Sans Serif" panose="020B0604020202020204" pitchFamily="34" charset="0"/>
                <a:cs typeface="Microsoft Sans Serif" panose="020B0604020202020204" pitchFamily="34" charset="0"/>
              </a:rPr>
              <a:t>Christian </a:t>
            </a:r>
            <a:r>
              <a:rPr lang="fr-FR" sz="2000" dirty="0" err="1">
                <a:solidFill>
                  <a:srgbClr val="000000"/>
                </a:solidFill>
                <a:effectLst/>
                <a:latin typeface="DejaVu Serif Condensed"/>
                <a:ea typeface="Microsoft Sans Serif" panose="020B0604020202020204" pitchFamily="34" charset="0"/>
                <a:cs typeface="Microsoft Sans Serif" panose="020B0604020202020204" pitchFamily="34" charset="0"/>
              </a:rPr>
              <a:t>Perraudin</a:t>
            </a:r>
            <a:endParaRPr lang="fr-FR" sz="2000" dirty="0">
              <a:solidFill>
                <a:srgbClr val="000000"/>
              </a:solidFill>
              <a:effectLst/>
              <a:latin typeface="Microsoft Sans Serif" panose="020B0604020202020204" pitchFamily="34" charset="0"/>
              <a:ea typeface="Microsoft Sans Serif" panose="020B0604020202020204" pitchFamily="34" charset="0"/>
              <a:cs typeface="Microsoft Sans Serif" panose="020B0604020202020204" pitchFamily="34" charset="0"/>
            </a:endParaRPr>
          </a:p>
          <a:p>
            <a:endParaRPr lang="fr-FR" sz="2400" dirty="0"/>
          </a:p>
        </p:txBody>
      </p:sp>
    </p:spTree>
    <p:extLst>
      <p:ext uri="{BB962C8B-B14F-4D97-AF65-F5344CB8AC3E}">
        <p14:creationId xmlns:p14="http://schemas.microsoft.com/office/powerpoint/2010/main" val="26753939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55576" y="188640"/>
            <a:ext cx="7272808" cy="1143000"/>
          </a:xfrm>
        </p:spPr>
        <p:txBody>
          <a:bodyPr anchor="b">
            <a:normAutofit/>
          </a:bodyPr>
          <a:lstStyle/>
          <a:p>
            <a:pPr algn="ctr"/>
            <a:r>
              <a:rPr lang="fr-FR" dirty="0"/>
              <a:t>COMMISSION DISCIPLINE</a:t>
            </a:r>
          </a:p>
        </p:txBody>
      </p:sp>
      <p:pic>
        <p:nvPicPr>
          <p:cNvPr id="4" name="Image 3" descr="Une image contenant outil, intérieur&#10;&#10;Description générée automatiquement">
            <a:extLst>
              <a:ext uri="{FF2B5EF4-FFF2-40B4-BE49-F238E27FC236}">
                <a16:creationId xmlns:a16="http://schemas.microsoft.com/office/drawing/2014/main" id="{93383B49-DC55-5855-1E80-AAF9B18A10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3702" y="1314482"/>
            <a:ext cx="7956596" cy="5354878"/>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199" y="260648"/>
            <a:ext cx="8229600" cy="1143000"/>
          </a:xfrm>
        </p:spPr>
        <p:txBody>
          <a:bodyPr anchor="b">
            <a:normAutofit/>
          </a:bodyPr>
          <a:lstStyle/>
          <a:p>
            <a:r>
              <a:rPr lang="fr-FR" dirty="0"/>
              <a:t>COMMISSION INFORMATIQUE</a:t>
            </a:r>
          </a:p>
        </p:txBody>
      </p:sp>
      <p:pic>
        <p:nvPicPr>
          <p:cNvPr id="7" name="Image 6" descr="Une image contenant Périphérique de sortie, Appareil électronique, multimédia, Système d’exploitation&#10;&#10;Description générée automatiquement">
            <a:extLst>
              <a:ext uri="{FF2B5EF4-FFF2-40B4-BE49-F238E27FC236}">
                <a16:creationId xmlns:a16="http://schemas.microsoft.com/office/drawing/2014/main" id="{5A35D2B5-3C1A-F54E-6908-E64D5CD33C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616" y="1556792"/>
            <a:ext cx="7344816" cy="5196460"/>
          </a:xfrm>
          <a:prstGeom prst="rect">
            <a:avLst/>
          </a:prstGeom>
          <a:noFill/>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36916" y="-171400"/>
            <a:ext cx="8229600" cy="1143000"/>
          </a:xfrm>
        </p:spPr>
        <p:txBody>
          <a:bodyPr>
            <a:normAutofit/>
          </a:bodyPr>
          <a:lstStyle/>
          <a:p>
            <a:r>
              <a:rPr lang="fr-FR" dirty="0"/>
              <a:t>COMMISSION INFORMATIQUE </a:t>
            </a:r>
          </a:p>
        </p:txBody>
      </p:sp>
      <p:sp>
        <p:nvSpPr>
          <p:cNvPr id="3" name="Espace réservé du contenu 2"/>
          <p:cNvSpPr>
            <a:spLocks noGrp="1"/>
          </p:cNvSpPr>
          <p:nvPr>
            <p:ph idx="1"/>
          </p:nvPr>
        </p:nvSpPr>
        <p:spPr>
          <a:xfrm>
            <a:off x="457200" y="1628800"/>
            <a:ext cx="8229600" cy="4446160"/>
          </a:xfrm>
        </p:spPr>
        <p:txBody>
          <a:bodyPr>
            <a:normAutofit fontScale="25000" lnSpcReduction="20000"/>
          </a:bodyPr>
          <a:lstStyle/>
          <a:p>
            <a:pPr marL="274320" marR="0" lvl="0" indent="-274320" algn="just" defTabSz="914400" rtl="0" eaLnBrk="1" fontAlgn="auto" latinLnBrk="0" hangingPunct="1">
              <a:lnSpc>
                <a:spcPct val="115000"/>
              </a:lnSpc>
              <a:spcBef>
                <a:spcPct val="20000"/>
              </a:spcBef>
              <a:spcAft>
                <a:spcPts val="1000"/>
              </a:spcAft>
              <a:buClr>
                <a:srgbClr val="0BD0D9"/>
              </a:buClr>
              <a:buSzPct val="95000"/>
              <a:buFont typeface="Wingdings 2"/>
              <a:buChar char=""/>
              <a:tabLst/>
              <a:defRPr/>
            </a:pPr>
            <a:r>
              <a:rPr kumimoji="0" lang="fr-FR" sz="1120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Mesdames, Messieurs, les présidentes et présidents.</a:t>
            </a:r>
          </a:p>
          <a:p>
            <a:pPr marL="0" marR="0" lvl="0" indent="0" algn="just" defTabSz="914400" rtl="0" eaLnBrk="1" fontAlgn="auto" latinLnBrk="0" hangingPunct="1">
              <a:lnSpc>
                <a:spcPct val="115000"/>
              </a:lnSpc>
              <a:spcBef>
                <a:spcPct val="20000"/>
              </a:spcBef>
              <a:spcAft>
                <a:spcPts val="1000"/>
              </a:spcAft>
              <a:buClr>
                <a:srgbClr val="0BD0D9"/>
              </a:buClr>
              <a:buSzPct val="95000"/>
              <a:buNone/>
              <a:tabLst/>
              <a:defRPr/>
            </a:pPr>
            <a:endParaRPr kumimoji="0" lang="fr-FR" sz="1120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endParaRPr>
          </a:p>
          <a:p>
            <a:pPr algn="just">
              <a:buFont typeface="Arial" panose="020B0604020202020204" pitchFamily="34" charset="0"/>
              <a:buChar char="•"/>
            </a:pPr>
            <a:r>
              <a:rPr lang="fr-FR" sz="11200" dirty="0"/>
              <a:t>La majorité des résultats concours ainsi que les inscriptions  championnats, arrivent  par voie informatique ce qui soulage le travail du et de la secrétaire administrative.</a:t>
            </a:r>
          </a:p>
          <a:p>
            <a:pPr>
              <a:buFont typeface="Arial" panose="020B0604020202020204" pitchFamily="34" charset="0"/>
              <a:buChar char="•"/>
            </a:pPr>
            <a:endParaRPr lang="fr-FR" sz="9600" dirty="0"/>
          </a:p>
          <a:p>
            <a:pPr marL="0" indent="0">
              <a:buNone/>
            </a:pPr>
            <a:r>
              <a:rPr lang="fr-FR" sz="9600" dirty="0"/>
              <a:t>    </a:t>
            </a:r>
            <a:endParaRPr lang="fr-FR" sz="9600" dirty="0">
              <a:solidFill>
                <a:srgbClr val="000000"/>
              </a:solidFill>
              <a:effectLst/>
              <a:latin typeface="Microsoft Sans Serif" panose="020B0604020202020204" pitchFamily="34" charset="0"/>
              <a:ea typeface="Microsoft Sans Serif" panose="020B0604020202020204" pitchFamily="34" charset="0"/>
              <a:cs typeface="Times New Roman" panose="02020603050405020304" pitchFamily="18" charset="0"/>
            </a:endParaRPr>
          </a:p>
          <a:p>
            <a:pPr marL="0" indent="0">
              <a:buNone/>
            </a:pPr>
            <a:r>
              <a:rPr lang="fr-FR" sz="9600" dirty="0"/>
              <a:t>     </a:t>
            </a:r>
            <a:r>
              <a:rPr lang="fr-FR" sz="9600" dirty="0">
                <a:solidFill>
                  <a:srgbClr val="555555"/>
                </a:solidFill>
                <a:effectLst/>
                <a:ea typeface="Calibri" panose="020F0502020204030204" pitchFamily="34" charset="0"/>
                <a:cs typeface="Times New Roman" panose="02020603050405020304" pitchFamily="18" charset="0"/>
              </a:rPr>
              <a:t> </a:t>
            </a:r>
            <a:endParaRPr lang="fr-FR" sz="9600" dirty="0"/>
          </a:p>
          <a:p>
            <a:pPr marL="0" indent="0">
              <a:buNone/>
            </a:pPr>
            <a:r>
              <a:rPr lang="fr-FR" sz="9600" dirty="0"/>
              <a:t> </a:t>
            </a:r>
          </a:p>
          <a:p>
            <a:endParaRPr lang="fr-FR" dirty="0"/>
          </a:p>
          <a:p>
            <a:pPr marL="0" indent="0">
              <a:buNone/>
            </a:pPr>
            <a:endParaRPr lang="fr-FR" dirty="0"/>
          </a:p>
          <a:p>
            <a:endParaRPr lang="fr-FR" dirty="0"/>
          </a:p>
          <a:p>
            <a:endParaRPr lang="fr-FR" dirty="0"/>
          </a:p>
          <a:p>
            <a:endParaRPr lang="fr-FR" dirty="0"/>
          </a:p>
          <a:p>
            <a:pPr marL="0" indent="0">
              <a:buNone/>
            </a:pPr>
            <a:r>
              <a:rPr lang="fr-FR" dirty="0"/>
              <a:t> </a:t>
            </a:r>
          </a:p>
          <a:p>
            <a:endParaRPr lang="fr-FR" dirty="0"/>
          </a:p>
          <a:p>
            <a:endParaRPr lang="fr-FR" dirty="0"/>
          </a:p>
        </p:txBody>
      </p:sp>
    </p:spTree>
    <p:extLst>
      <p:ext uri="{BB962C8B-B14F-4D97-AF65-F5344CB8AC3E}">
        <p14:creationId xmlns:p14="http://schemas.microsoft.com/office/powerpoint/2010/main" val="349076384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36916" y="-171400"/>
            <a:ext cx="8229600" cy="1143000"/>
          </a:xfrm>
        </p:spPr>
        <p:txBody>
          <a:bodyPr>
            <a:normAutofit/>
          </a:bodyPr>
          <a:lstStyle/>
          <a:p>
            <a:r>
              <a:rPr lang="fr-FR" dirty="0"/>
              <a:t>COMMISSION INFORMATIQUE </a:t>
            </a:r>
          </a:p>
        </p:txBody>
      </p:sp>
      <p:sp>
        <p:nvSpPr>
          <p:cNvPr id="3" name="Espace réservé du contenu 2"/>
          <p:cNvSpPr>
            <a:spLocks noGrp="1"/>
          </p:cNvSpPr>
          <p:nvPr>
            <p:ph idx="1"/>
          </p:nvPr>
        </p:nvSpPr>
        <p:spPr>
          <a:xfrm>
            <a:off x="268159" y="1377273"/>
            <a:ext cx="8607681" cy="5480727"/>
          </a:xfrm>
        </p:spPr>
        <p:txBody>
          <a:bodyPr>
            <a:noAutofit/>
          </a:bodyPr>
          <a:lstStyle/>
          <a:p>
            <a:pPr marL="0" lvl="0" indent="0" algn="ctr">
              <a:buClr>
                <a:srgbClr val="0BD0D9"/>
              </a:buClr>
              <a:buNone/>
              <a:defRPr/>
            </a:pPr>
            <a:r>
              <a:rPr lang="fr-FR" sz="3200" dirty="0">
                <a:solidFill>
                  <a:prstClr val="black"/>
                </a:solidFill>
              </a:rPr>
              <a:t>Vous avez pu constater tout au long de l’année la mise en ligne des résultats en live direct des divers Championnat qualificatif  sur le site du CD 71.</a:t>
            </a:r>
          </a:p>
          <a:p>
            <a:pPr marL="0" lvl="0" indent="0" algn="ctr">
              <a:buClr>
                <a:srgbClr val="0BD0D9"/>
              </a:buClr>
              <a:buNone/>
              <a:defRPr/>
            </a:pPr>
            <a:endParaRPr lang="fr-FR" sz="3200" dirty="0">
              <a:solidFill>
                <a:prstClr val="black"/>
              </a:solidFill>
            </a:endParaRPr>
          </a:p>
          <a:p>
            <a:pPr marL="0" lvl="0" indent="0" algn="ctr">
              <a:buClr>
                <a:srgbClr val="0BD0D9"/>
              </a:buClr>
              <a:buNone/>
              <a:defRPr/>
            </a:pPr>
            <a:r>
              <a:rPr lang="fr-FR" sz="3200" dirty="0">
                <a:solidFill>
                  <a:prstClr val="black"/>
                </a:solidFill>
              </a:rPr>
              <a:t>Et également pour les clubs qui en font une demande les résultats en live direct des régionaux sont possibles </a:t>
            </a:r>
          </a:p>
          <a:p>
            <a:pPr marL="0" lvl="0" indent="0" algn="ctr">
              <a:buClr>
                <a:srgbClr val="0BD0D9"/>
              </a:buClr>
              <a:buNone/>
              <a:defRPr/>
            </a:pPr>
            <a:endParaRPr lang="fr-FR" sz="3200" dirty="0">
              <a:solidFill>
                <a:prstClr val="black"/>
              </a:solidFill>
            </a:endParaRPr>
          </a:p>
          <a:p>
            <a:pPr marL="0" lvl="0" indent="0" algn="ctr">
              <a:buClr>
                <a:srgbClr val="0BD0D9"/>
              </a:buClr>
              <a:buNone/>
              <a:defRPr/>
            </a:pPr>
            <a:endParaRPr lang="fr-FR" sz="3000" dirty="0">
              <a:solidFill>
                <a:prstClr val="black"/>
              </a:solidFill>
            </a:endParaRPr>
          </a:p>
          <a:p>
            <a:pPr marL="0" lvl="0" indent="0" algn="ctr">
              <a:buClr>
                <a:srgbClr val="0BD0D9"/>
              </a:buClr>
              <a:buNone/>
              <a:defRPr/>
            </a:pPr>
            <a:endParaRPr lang="fr-FR" sz="3000" dirty="0">
              <a:solidFill>
                <a:prstClr val="black"/>
              </a:solidFill>
            </a:endParaRPr>
          </a:p>
          <a:p>
            <a:pPr marL="274320" marR="0" lvl="0" indent="-274320" algn="l" defTabSz="914400" rtl="0" eaLnBrk="1" fontAlgn="auto" latinLnBrk="0" hangingPunct="1">
              <a:lnSpc>
                <a:spcPct val="100000"/>
              </a:lnSpc>
              <a:spcBef>
                <a:spcPct val="20000"/>
              </a:spcBef>
              <a:spcAft>
                <a:spcPts val="0"/>
              </a:spcAft>
              <a:buClr>
                <a:srgbClr val="0BD0D9"/>
              </a:buClr>
              <a:buSzPct val="95000"/>
              <a:buFont typeface="Arial" panose="020B0604020202020204" pitchFamily="34" charset="0"/>
              <a:buChar char="•"/>
              <a:tabLst/>
              <a:defRPr/>
            </a:pPr>
            <a:endParaRPr kumimoji="0" lang="fr-FR" sz="3000" b="0" i="0" u="none" strike="noStrike" kern="1200" cap="none" spc="0" normalizeH="0" baseline="0" noProof="0" dirty="0">
              <a:ln>
                <a:noFill/>
              </a:ln>
              <a:solidFill>
                <a:prstClr val="black"/>
              </a:solidFill>
              <a:effectLst/>
              <a:uLnTx/>
              <a:uFillTx/>
              <a:latin typeface="Constantia"/>
              <a:ea typeface="+mn-ea"/>
              <a:cs typeface="+mn-cs"/>
            </a:endParaRPr>
          </a:p>
          <a:p>
            <a:pPr marL="0" indent="0">
              <a:buNone/>
            </a:pPr>
            <a:r>
              <a:rPr lang="fr-FR" sz="3000" dirty="0"/>
              <a:t> </a:t>
            </a:r>
          </a:p>
          <a:p>
            <a:endParaRPr lang="fr-FR" sz="3000" dirty="0"/>
          </a:p>
          <a:p>
            <a:pPr marL="0" indent="0">
              <a:buNone/>
            </a:pPr>
            <a:endParaRPr lang="fr-FR" sz="3000" dirty="0"/>
          </a:p>
          <a:p>
            <a:endParaRPr lang="fr-FR" sz="3000" dirty="0"/>
          </a:p>
          <a:p>
            <a:endParaRPr lang="fr-FR" sz="3000" dirty="0"/>
          </a:p>
          <a:p>
            <a:endParaRPr lang="fr-FR" sz="3000" dirty="0"/>
          </a:p>
          <a:p>
            <a:pPr marL="0" indent="0">
              <a:buNone/>
            </a:pPr>
            <a:r>
              <a:rPr lang="fr-FR" sz="3000" dirty="0"/>
              <a:t> </a:t>
            </a:r>
          </a:p>
          <a:p>
            <a:endParaRPr lang="fr-FR" sz="3000" dirty="0"/>
          </a:p>
          <a:p>
            <a:endParaRPr lang="fr-FR" sz="3000" dirty="0"/>
          </a:p>
        </p:txBody>
      </p:sp>
    </p:spTree>
    <p:extLst>
      <p:ext uri="{BB962C8B-B14F-4D97-AF65-F5344CB8AC3E}">
        <p14:creationId xmlns:p14="http://schemas.microsoft.com/office/powerpoint/2010/main" val="27846148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FB4F01-53B9-59FF-1164-B0869F28DC84}"/>
              </a:ext>
            </a:extLst>
          </p:cNvPr>
          <p:cNvSpPr>
            <a:spLocks noGrp="1"/>
          </p:cNvSpPr>
          <p:nvPr>
            <p:ph type="title"/>
          </p:nvPr>
        </p:nvSpPr>
        <p:spPr>
          <a:xfrm>
            <a:off x="755576" y="188640"/>
            <a:ext cx="7931224" cy="1052736"/>
          </a:xfrm>
        </p:spPr>
        <p:txBody>
          <a:bodyPr/>
          <a:lstStyle/>
          <a:p>
            <a:r>
              <a:rPr lang="fr-FR" dirty="0"/>
              <a:t>COMMISSION INFORMATIQUE </a:t>
            </a:r>
          </a:p>
        </p:txBody>
      </p:sp>
      <p:sp>
        <p:nvSpPr>
          <p:cNvPr id="5" name="ZoneTexte 4">
            <a:extLst>
              <a:ext uri="{FF2B5EF4-FFF2-40B4-BE49-F238E27FC236}">
                <a16:creationId xmlns:a16="http://schemas.microsoft.com/office/drawing/2014/main" id="{5E9956CE-98FC-8BB9-DDAD-7C8064F644BF}"/>
              </a:ext>
            </a:extLst>
          </p:cNvPr>
          <p:cNvSpPr txBox="1"/>
          <p:nvPr/>
        </p:nvSpPr>
        <p:spPr>
          <a:xfrm>
            <a:off x="606388" y="1700808"/>
            <a:ext cx="7931224" cy="4401205"/>
          </a:xfrm>
          <a:prstGeom prst="rect">
            <a:avLst/>
          </a:prstGeom>
          <a:noFill/>
        </p:spPr>
        <p:txBody>
          <a:bodyPr wrap="square">
            <a:spAutoFit/>
          </a:bodyPr>
          <a:lstStyle/>
          <a:p>
            <a:r>
              <a:rPr lang="fr-FR" sz="3500" dirty="0">
                <a:solidFill>
                  <a:prstClr val="black"/>
                </a:solidFill>
              </a:rPr>
              <a:t>Je rappelle que la commission informatique est ici pour aider les clubs aussi, et de les accompagner quand ils le souhaitent pour divers concours et aussi par l’apport d’un soutien technique et  matériel.</a:t>
            </a:r>
          </a:p>
          <a:p>
            <a:r>
              <a:rPr lang="fr-FR" sz="3500" dirty="0">
                <a:solidFill>
                  <a:prstClr val="black"/>
                </a:solidFill>
              </a:rPr>
              <a:t>Toute demande doit faire l'objet  par mail au CD71 ou à  moi-même. </a:t>
            </a:r>
            <a:endParaRPr lang="fr-FR" sz="3500" dirty="0"/>
          </a:p>
        </p:txBody>
      </p:sp>
    </p:spTree>
    <p:extLst>
      <p:ext uri="{BB962C8B-B14F-4D97-AF65-F5344CB8AC3E}">
        <p14:creationId xmlns:p14="http://schemas.microsoft.com/office/powerpoint/2010/main" val="352608665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36916" y="-171400"/>
            <a:ext cx="8229600" cy="1143000"/>
          </a:xfrm>
        </p:spPr>
        <p:txBody>
          <a:bodyPr>
            <a:normAutofit/>
          </a:bodyPr>
          <a:lstStyle/>
          <a:p>
            <a:r>
              <a:rPr lang="fr-FR" dirty="0"/>
              <a:t>COMMISSION INFORMATIQUE </a:t>
            </a:r>
          </a:p>
        </p:txBody>
      </p:sp>
      <p:sp>
        <p:nvSpPr>
          <p:cNvPr id="3" name="Espace réservé du contenu 2"/>
          <p:cNvSpPr>
            <a:spLocks noGrp="1"/>
          </p:cNvSpPr>
          <p:nvPr>
            <p:ph idx="1"/>
          </p:nvPr>
        </p:nvSpPr>
        <p:spPr>
          <a:xfrm>
            <a:off x="268159" y="1188633"/>
            <a:ext cx="8607681" cy="5670296"/>
          </a:xfrm>
        </p:spPr>
        <p:txBody>
          <a:bodyPr>
            <a:normAutofit fontScale="25000" lnSpcReduction="20000"/>
          </a:bodyPr>
          <a:lstStyle/>
          <a:p>
            <a:pPr marL="0" lvl="0" indent="0" algn="just">
              <a:buClr>
                <a:srgbClr val="0BD0D9"/>
              </a:buClr>
              <a:buNone/>
              <a:defRPr/>
            </a:pPr>
            <a:r>
              <a:rPr lang="fr-FR" sz="12800" dirty="0">
                <a:solidFill>
                  <a:prstClr val="black"/>
                </a:solidFill>
              </a:rPr>
              <a:t>Une petite révolution est en marche au niveau de la FFPJP courant 2023, j’ai participé à un groupe de travail pour les formations de </a:t>
            </a:r>
            <a:r>
              <a:rPr lang="fr-FR" sz="12800" dirty="0" err="1">
                <a:solidFill>
                  <a:prstClr val="black"/>
                </a:solidFill>
              </a:rPr>
              <a:t>graphiqueurs</a:t>
            </a:r>
            <a:r>
              <a:rPr lang="fr-FR" sz="12800" dirty="0">
                <a:solidFill>
                  <a:prstClr val="black"/>
                </a:solidFill>
              </a:rPr>
              <a:t>. </a:t>
            </a:r>
          </a:p>
          <a:p>
            <a:pPr marL="0" lvl="0" indent="0" algn="just">
              <a:buClr>
                <a:srgbClr val="0BD0D9"/>
              </a:buClr>
              <a:buNone/>
              <a:defRPr/>
            </a:pPr>
            <a:r>
              <a:rPr lang="fr-FR" sz="12800" spc="-150" dirty="0">
                <a:solidFill>
                  <a:prstClr val="black"/>
                </a:solidFill>
              </a:rPr>
              <a:t>Nous avons eu plusieurs réunions avec divers membres de la fédé ainsi que des volontaires des divers régions. Ce n’ est quand début d’année 2024 que nous avons élaboré un programme de formation commun et défini les différents </a:t>
            </a:r>
            <a:r>
              <a:rPr lang="fr-FR" sz="12800" spc="-150" dirty="0" err="1">
                <a:solidFill>
                  <a:prstClr val="black"/>
                </a:solidFill>
              </a:rPr>
              <a:t>réfèrents</a:t>
            </a:r>
            <a:r>
              <a:rPr lang="fr-FR" sz="12800" spc="-150" dirty="0">
                <a:solidFill>
                  <a:prstClr val="black"/>
                </a:solidFill>
              </a:rPr>
              <a:t> par région. Pour la BFC, je me suis porté volontaire, le terme </a:t>
            </a:r>
            <a:r>
              <a:rPr lang="fr-FR" sz="12800" spc="-150" dirty="0" err="1">
                <a:solidFill>
                  <a:prstClr val="black"/>
                </a:solidFill>
              </a:rPr>
              <a:t>graphiqueurs</a:t>
            </a:r>
            <a:r>
              <a:rPr lang="fr-FR" sz="12800" spc="-150" dirty="0">
                <a:solidFill>
                  <a:prstClr val="black"/>
                </a:solidFill>
              </a:rPr>
              <a:t> disparait et devient Gestionnaire de Table de Marque (vous entendrez de plus en plus parler de GTM). </a:t>
            </a:r>
          </a:p>
          <a:p>
            <a:pPr marL="0" lvl="0" indent="0" algn="ctr">
              <a:buClr>
                <a:srgbClr val="0BD0D9"/>
              </a:buClr>
              <a:buNone/>
              <a:defRPr/>
            </a:pPr>
            <a:endParaRPr lang="fr-FR" sz="11200" dirty="0">
              <a:solidFill>
                <a:prstClr val="black"/>
              </a:solidFill>
            </a:endParaRPr>
          </a:p>
          <a:p>
            <a:pPr marL="0" lvl="0" indent="0">
              <a:buClr>
                <a:srgbClr val="0BD0D9"/>
              </a:buClr>
              <a:buNone/>
              <a:defRPr/>
            </a:pPr>
            <a:endParaRPr lang="fr-FR" sz="8000" dirty="0">
              <a:solidFill>
                <a:prstClr val="black"/>
              </a:solidFill>
            </a:endParaRPr>
          </a:p>
          <a:p>
            <a:pPr marL="274320" marR="0" lvl="0" indent="-274320" algn="l" defTabSz="914400" rtl="0" eaLnBrk="1" fontAlgn="auto" latinLnBrk="0" hangingPunct="1">
              <a:lnSpc>
                <a:spcPct val="100000"/>
              </a:lnSpc>
              <a:spcBef>
                <a:spcPct val="20000"/>
              </a:spcBef>
              <a:spcAft>
                <a:spcPts val="0"/>
              </a:spcAft>
              <a:buClr>
                <a:srgbClr val="0BD0D9"/>
              </a:buClr>
              <a:buSzPct val="95000"/>
              <a:buFont typeface="Arial" panose="020B0604020202020204" pitchFamily="34" charset="0"/>
              <a:buChar char="•"/>
              <a:tabLst/>
              <a:defRPr/>
            </a:pPr>
            <a:endParaRPr kumimoji="0" lang="fr-FR" sz="8800" b="0" i="0" u="none" strike="noStrike" kern="1200" cap="none" spc="0" normalizeH="0" baseline="0" noProof="0" dirty="0">
              <a:ln>
                <a:noFill/>
              </a:ln>
              <a:solidFill>
                <a:prstClr val="black"/>
              </a:solidFill>
              <a:effectLst/>
              <a:uLnTx/>
              <a:uFillTx/>
              <a:latin typeface="Constantia"/>
              <a:ea typeface="+mn-ea"/>
              <a:cs typeface="+mn-cs"/>
            </a:endParaRPr>
          </a:p>
          <a:p>
            <a:pPr marL="0" indent="0">
              <a:buNone/>
            </a:pPr>
            <a:r>
              <a:rPr lang="fr-FR" sz="7200" dirty="0"/>
              <a:t> </a:t>
            </a:r>
          </a:p>
          <a:p>
            <a:endParaRPr lang="fr-FR" dirty="0"/>
          </a:p>
          <a:p>
            <a:pPr marL="0" indent="0">
              <a:buNone/>
            </a:pPr>
            <a:endParaRPr lang="fr-FR" dirty="0"/>
          </a:p>
          <a:p>
            <a:endParaRPr lang="fr-FR" dirty="0"/>
          </a:p>
          <a:p>
            <a:endParaRPr lang="fr-FR" dirty="0"/>
          </a:p>
          <a:p>
            <a:endParaRPr lang="fr-FR" dirty="0"/>
          </a:p>
          <a:p>
            <a:pPr marL="0" indent="0">
              <a:buNone/>
            </a:pPr>
            <a:r>
              <a:rPr lang="fr-FR" dirty="0"/>
              <a:t> </a:t>
            </a:r>
          </a:p>
          <a:p>
            <a:endParaRPr lang="fr-FR" dirty="0"/>
          </a:p>
          <a:p>
            <a:endParaRPr lang="fr-FR" dirty="0"/>
          </a:p>
        </p:txBody>
      </p:sp>
    </p:spTree>
    <p:extLst>
      <p:ext uri="{BB962C8B-B14F-4D97-AF65-F5344CB8AC3E}">
        <p14:creationId xmlns:p14="http://schemas.microsoft.com/office/powerpoint/2010/main" val="241514908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F2341-EF2D-EE55-E489-26209EED2FA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04AD804-C4AE-3502-812A-201CE5451C90}"/>
              </a:ext>
            </a:extLst>
          </p:cNvPr>
          <p:cNvSpPr>
            <a:spLocks noGrp="1"/>
          </p:cNvSpPr>
          <p:nvPr>
            <p:ph type="title"/>
          </p:nvPr>
        </p:nvSpPr>
        <p:spPr>
          <a:xfrm>
            <a:off x="436916" y="-171400"/>
            <a:ext cx="8229600" cy="1143000"/>
          </a:xfrm>
        </p:spPr>
        <p:txBody>
          <a:bodyPr>
            <a:normAutofit/>
          </a:bodyPr>
          <a:lstStyle/>
          <a:p>
            <a:r>
              <a:rPr lang="fr-FR" dirty="0"/>
              <a:t>COMMISSION INFORMATIQUE </a:t>
            </a:r>
          </a:p>
        </p:txBody>
      </p:sp>
      <p:sp>
        <p:nvSpPr>
          <p:cNvPr id="3" name="Espace réservé du contenu 2">
            <a:extLst>
              <a:ext uri="{FF2B5EF4-FFF2-40B4-BE49-F238E27FC236}">
                <a16:creationId xmlns:a16="http://schemas.microsoft.com/office/drawing/2014/main" id="{9475C1BB-4203-C075-9208-997534DD84BC}"/>
              </a:ext>
            </a:extLst>
          </p:cNvPr>
          <p:cNvSpPr>
            <a:spLocks noGrp="1"/>
          </p:cNvSpPr>
          <p:nvPr>
            <p:ph idx="1"/>
          </p:nvPr>
        </p:nvSpPr>
        <p:spPr>
          <a:xfrm>
            <a:off x="268159" y="1556792"/>
            <a:ext cx="8607681" cy="4976671"/>
          </a:xfrm>
        </p:spPr>
        <p:txBody>
          <a:bodyPr>
            <a:normAutofit fontScale="25000" lnSpcReduction="20000"/>
          </a:bodyPr>
          <a:lstStyle/>
          <a:p>
            <a:pPr marL="0" lvl="0" indent="0" algn="ctr">
              <a:buClr>
                <a:srgbClr val="0BD0D9"/>
              </a:buClr>
              <a:buNone/>
              <a:defRPr/>
            </a:pPr>
            <a:r>
              <a:rPr lang="fr-FR" sz="14400" dirty="0">
                <a:solidFill>
                  <a:prstClr val="black"/>
                </a:solidFill>
              </a:rPr>
              <a:t>A ce jour je ne peux pas vous en dire davantage si ce n’est que la formation sera sur deux niveaux et se déroulera sur une journée et demie </a:t>
            </a:r>
          </a:p>
          <a:p>
            <a:pPr marL="0" lvl="0" indent="0" algn="ctr">
              <a:buClr>
                <a:srgbClr val="0BD0D9"/>
              </a:buClr>
              <a:buNone/>
              <a:defRPr/>
            </a:pPr>
            <a:r>
              <a:rPr lang="fr-FR" sz="14400" dirty="0">
                <a:solidFill>
                  <a:prstClr val="black"/>
                </a:solidFill>
              </a:rPr>
              <a:t>Il faut attendre la nouvelle équipe de la FFPJP pour la validation finale et nous vous communiquerons les détails dès que l’on aura l’accord de la FFPJP </a:t>
            </a:r>
          </a:p>
          <a:p>
            <a:pPr marL="0" lvl="0" indent="0">
              <a:buClr>
                <a:srgbClr val="0BD0D9"/>
              </a:buClr>
              <a:buNone/>
              <a:defRPr/>
            </a:pPr>
            <a:endParaRPr lang="fr-FR" sz="8000" dirty="0">
              <a:solidFill>
                <a:prstClr val="black"/>
              </a:solidFill>
            </a:endParaRPr>
          </a:p>
          <a:p>
            <a:pPr marL="274320" marR="0" lvl="0" indent="-274320" algn="l" defTabSz="914400" rtl="0" eaLnBrk="1" fontAlgn="auto" latinLnBrk="0" hangingPunct="1">
              <a:lnSpc>
                <a:spcPct val="100000"/>
              </a:lnSpc>
              <a:spcBef>
                <a:spcPct val="20000"/>
              </a:spcBef>
              <a:spcAft>
                <a:spcPts val="0"/>
              </a:spcAft>
              <a:buClr>
                <a:srgbClr val="0BD0D9"/>
              </a:buClr>
              <a:buSzPct val="95000"/>
              <a:buFont typeface="Arial" panose="020B0604020202020204" pitchFamily="34" charset="0"/>
              <a:buChar char="•"/>
              <a:tabLst/>
              <a:defRPr/>
            </a:pPr>
            <a:endParaRPr kumimoji="0" lang="fr-FR" sz="8800" b="0" i="0" u="none" strike="noStrike" kern="1200" cap="none" spc="0" normalizeH="0" baseline="0" noProof="0" dirty="0">
              <a:ln>
                <a:noFill/>
              </a:ln>
              <a:solidFill>
                <a:prstClr val="black"/>
              </a:solidFill>
              <a:effectLst/>
              <a:uLnTx/>
              <a:uFillTx/>
              <a:latin typeface="Constantia"/>
              <a:ea typeface="+mn-ea"/>
              <a:cs typeface="+mn-cs"/>
            </a:endParaRPr>
          </a:p>
          <a:p>
            <a:pPr marL="0" indent="0">
              <a:buNone/>
            </a:pPr>
            <a:r>
              <a:rPr lang="fr-FR" sz="7200" dirty="0"/>
              <a:t> </a:t>
            </a:r>
          </a:p>
          <a:p>
            <a:endParaRPr lang="fr-FR" dirty="0"/>
          </a:p>
          <a:p>
            <a:pPr marL="0" indent="0">
              <a:buNone/>
            </a:pPr>
            <a:endParaRPr lang="fr-FR" dirty="0"/>
          </a:p>
          <a:p>
            <a:endParaRPr lang="fr-FR" dirty="0"/>
          </a:p>
          <a:p>
            <a:endParaRPr lang="fr-FR" dirty="0"/>
          </a:p>
          <a:p>
            <a:endParaRPr lang="fr-FR" dirty="0"/>
          </a:p>
          <a:p>
            <a:pPr marL="0" indent="0">
              <a:buNone/>
            </a:pPr>
            <a:r>
              <a:rPr lang="fr-FR" dirty="0"/>
              <a:t> </a:t>
            </a:r>
          </a:p>
          <a:p>
            <a:endParaRPr lang="fr-FR" dirty="0"/>
          </a:p>
          <a:p>
            <a:endParaRPr lang="fr-FR" dirty="0"/>
          </a:p>
        </p:txBody>
      </p:sp>
    </p:spTree>
    <p:extLst>
      <p:ext uri="{BB962C8B-B14F-4D97-AF65-F5344CB8AC3E}">
        <p14:creationId xmlns:p14="http://schemas.microsoft.com/office/powerpoint/2010/main" val="173932181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BC630-D57B-02E7-AF2D-88202A12F79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32DAD62-BEF2-81CF-21E2-33BBC783EFDD}"/>
              </a:ext>
            </a:extLst>
          </p:cNvPr>
          <p:cNvSpPr>
            <a:spLocks noGrp="1"/>
          </p:cNvSpPr>
          <p:nvPr>
            <p:ph type="title"/>
          </p:nvPr>
        </p:nvSpPr>
        <p:spPr>
          <a:xfrm>
            <a:off x="436916" y="-171400"/>
            <a:ext cx="8229600" cy="1143000"/>
          </a:xfrm>
        </p:spPr>
        <p:txBody>
          <a:bodyPr>
            <a:normAutofit/>
          </a:bodyPr>
          <a:lstStyle/>
          <a:p>
            <a:r>
              <a:rPr lang="fr-FR" dirty="0"/>
              <a:t>COMMISSION INFORMATIQUE </a:t>
            </a:r>
          </a:p>
        </p:txBody>
      </p:sp>
      <p:sp>
        <p:nvSpPr>
          <p:cNvPr id="3" name="Espace réservé du contenu 2">
            <a:extLst>
              <a:ext uri="{FF2B5EF4-FFF2-40B4-BE49-F238E27FC236}">
                <a16:creationId xmlns:a16="http://schemas.microsoft.com/office/drawing/2014/main" id="{94A531BB-C897-9427-C35E-AFC87ACC7633}"/>
              </a:ext>
            </a:extLst>
          </p:cNvPr>
          <p:cNvSpPr>
            <a:spLocks noGrp="1"/>
          </p:cNvSpPr>
          <p:nvPr>
            <p:ph idx="1"/>
          </p:nvPr>
        </p:nvSpPr>
        <p:spPr>
          <a:xfrm>
            <a:off x="268159" y="1188633"/>
            <a:ext cx="8607681" cy="5670296"/>
          </a:xfrm>
        </p:spPr>
        <p:txBody>
          <a:bodyPr>
            <a:normAutofit fontScale="25000" lnSpcReduction="20000"/>
          </a:bodyPr>
          <a:lstStyle/>
          <a:p>
            <a:pPr marL="0" lvl="0" indent="0" algn="just">
              <a:buClr>
                <a:srgbClr val="0BD0D9"/>
              </a:buClr>
              <a:buNone/>
              <a:defRPr/>
            </a:pPr>
            <a:endParaRPr lang="fr-FR" sz="11200" dirty="0">
              <a:solidFill>
                <a:prstClr val="black"/>
              </a:solidFill>
            </a:endParaRPr>
          </a:p>
          <a:p>
            <a:pPr marL="0" lvl="0" indent="0" algn="ctr">
              <a:buClr>
                <a:srgbClr val="0BD0D9"/>
              </a:buClr>
              <a:buNone/>
              <a:defRPr/>
            </a:pPr>
            <a:endParaRPr lang="fr-FR" sz="11200" dirty="0">
              <a:solidFill>
                <a:prstClr val="black"/>
              </a:solidFill>
            </a:endParaRPr>
          </a:p>
          <a:p>
            <a:pPr marL="0" lvl="0" indent="0" algn="just">
              <a:buClr>
                <a:srgbClr val="0BD0D9"/>
              </a:buClr>
              <a:buNone/>
              <a:defRPr/>
            </a:pPr>
            <a:r>
              <a:rPr lang="fr-FR" sz="12800" dirty="0">
                <a:solidFill>
                  <a:prstClr val="black"/>
                </a:solidFill>
              </a:rPr>
              <a:t>Pour rappel le calendrier sera consultable sur le site courant janvier 2025.</a:t>
            </a:r>
          </a:p>
          <a:p>
            <a:pPr marL="0" lvl="0" indent="0" algn="just">
              <a:buClr>
                <a:srgbClr val="0BD0D9"/>
              </a:buClr>
              <a:buNone/>
              <a:defRPr/>
            </a:pPr>
            <a:endParaRPr lang="fr-FR" sz="12800" dirty="0">
              <a:solidFill>
                <a:prstClr val="black"/>
              </a:solidFill>
            </a:endParaRPr>
          </a:p>
          <a:p>
            <a:pPr marL="0" lvl="0" indent="0" algn="just">
              <a:buClr>
                <a:srgbClr val="0BD0D9"/>
              </a:buClr>
              <a:buNone/>
              <a:defRPr/>
            </a:pPr>
            <a:r>
              <a:rPr lang="fr-FR" sz="12800" dirty="0">
                <a:solidFill>
                  <a:prstClr val="black"/>
                </a:solidFill>
              </a:rPr>
              <a:t>Il se trouvera dans la rubrique calendrier, il est consultable, téléchargeable et il est aussi imprimable.</a:t>
            </a:r>
          </a:p>
          <a:p>
            <a:pPr marL="0" lvl="0" indent="0" algn="just">
              <a:buClr>
                <a:srgbClr val="0BD0D9"/>
              </a:buClr>
              <a:buNone/>
              <a:defRPr/>
            </a:pPr>
            <a:endParaRPr lang="fr-FR" sz="12800" b="1" dirty="0">
              <a:solidFill>
                <a:prstClr val="black"/>
              </a:solidFill>
            </a:endParaRPr>
          </a:p>
          <a:p>
            <a:pPr marL="0" lvl="0" indent="0" algn="just">
              <a:buClr>
                <a:srgbClr val="0BD0D9"/>
              </a:buClr>
              <a:buNone/>
              <a:defRPr/>
            </a:pPr>
            <a:r>
              <a:rPr lang="fr-FR" sz="12800" b="1" dirty="0">
                <a:solidFill>
                  <a:prstClr val="black"/>
                </a:solidFill>
              </a:rPr>
              <a:t> </a:t>
            </a:r>
            <a:r>
              <a:rPr lang="fr-FR" sz="12800" b="1" dirty="0">
                <a:solidFill>
                  <a:prstClr val="black"/>
                </a:solidFill>
                <a:hlinkClick r:id="rId2"/>
              </a:rPr>
              <a:t>https://cd71petanque.net/</a:t>
            </a:r>
            <a:endParaRPr lang="fr-FR" sz="12800" b="1" dirty="0">
              <a:solidFill>
                <a:prstClr val="black"/>
              </a:solidFill>
            </a:endParaRPr>
          </a:p>
          <a:p>
            <a:pPr marL="0" lvl="0" indent="0">
              <a:buClr>
                <a:srgbClr val="0BD0D9"/>
              </a:buClr>
              <a:buNone/>
              <a:defRPr/>
            </a:pPr>
            <a:endParaRPr lang="fr-FR" sz="8000" dirty="0">
              <a:solidFill>
                <a:prstClr val="black"/>
              </a:solidFill>
            </a:endParaRPr>
          </a:p>
          <a:p>
            <a:pPr marL="274320" marR="0" lvl="0" indent="-274320" algn="l" defTabSz="914400" rtl="0" eaLnBrk="1" fontAlgn="auto" latinLnBrk="0" hangingPunct="1">
              <a:lnSpc>
                <a:spcPct val="100000"/>
              </a:lnSpc>
              <a:spcBef>
                <a:spcPct val="20000"/>
              </a:spcBef>
              <a:spcAft>
                <a:spcPts val="0"/>
              </a:spcAft>
              <a:buClr>
                <a:srgbClr val="0BD0D9"/>
              </a:buClr>
              <a:buSzPct val="95000"/>
              <a:buFont typeface="Arial" panose="020B0604020202020204" pitchFamily="34" charset="0"/>
              <a:buChar char="•"/>
              <a:tabLst/>
              <a:defRPr/>
            </a:pPr>
            <a:endParaRPr kumimoji="0" lang="fr-FR" sz="8800" b="0" i="0" u="none" strike="noStrike" kern="1200" cap="none" spc="0" normalizeH="0" baseline="0" noProof="0" dirty="0">
              <a:ln>
                <a:noFill/>
              </a:ln>
              <a:solidFill>
                <a:prstClr val="black"/>
              </a:solidFill>
              <a:effectLst/>
              <a:uLnTx/>
              <a:uFillTx/>
              <a:latin typeface="Constantia"/>
              <a:ea typeface="+mn-ea"/>
              <a:cs typeface="+mn-cs"/>
            </a:endParaRPr>
          </a:p>
          <a:p>
            <a:pPr marL="0" indent="0">
              <a:buNone/>
            </a:pPr>
            <a:r>
              <a:rPr lang="fr-FR" sz="7200" dirty="0"/>
              <a:t> </a:t>
            </a:r>
          </a:p>
          <a:p>
            <a:endParaRPr lang="fr-FR" dirty="0"/>
          </a:p>
          <a:p>
            <a:pPr marL="0" indent="0">
              <a:buNone/>
            </a:pPr>
            <a:endParaRPr lang="fr-FR" dirty="0"/>
          </a:p>
          <a:p>
            <a:endParaRPr lang="fr-FR" dirty="0"/>
          </a:p>
          <a:p>
            <a:endParaRPr lang="fr-FR" dirty="0"/>
          </a:p>
          <a:p>
            <a:endParaRPr lang="fr-FR" dirty="0"/>
          </a:p>
          <a:p>
            <a:pPr marL="0" indent="0">
              <a:buNone/>
            </a:pPr>
            <a:r>
              <a:rPr lang="fr-FR" dirty="0"/>
              <a:t> </a:t>
            </a:r>
          </a:p>
          <a:p>
            <a:endParaRPr lang="fr-FR" dirty="0"/>
          </a:p>
          <a:p>
            <a:endParaRPr lang="fr-FR" dirty="0"/>
          </a:p>
        </p:txBody>
      </p:sp>
    </p:spTree>
    <p:extLst>
      <p:ext uri="{BB962C8B-B14F-4D97-AF65-F5344CB8AC3E}">
        <p14:creationId xmlns:p14="http://schemas.microsoft.com/office/powerpoint/2010/main" val="32380484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1B4FE-28FC-4A43-3F77-BFD0AC3012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1D9E82D-6729-1418-AB1E-F6E164FD3A07}"/>
              </a:ext>
            </a:extLst>
          </p:cNvPr>
          <p:cNvSpPr>
            <a:spLocks noGrp="1"/>
          </p:cNvSpPr>
          <p:nvPr>
            <p:ph type="title"/>
          </p:nvPr>
        </p:nvSpPr>
        <p:spPr>
          <a:xfrm>
            <a:off x="457199" y="17167"/>
            <a:ext cx="8229600" cy="1143000"/>
          </a:xfrm>
        </p:spPr>
        <p:txBody>
          <a:bodyPr>
            <a:normAutofit/>
          </a:bodyPr>
          <a:lstStyle/>
          <a:p>
            <a:r>
              <a:rPr lang="fr-FR" dirty="0"/>
              <a:t>COMMISSION INFORMATIQUE </a:t>
            </a:r>
          </a:p>
        </p:txBody>
      </p:sp>
      <p:sp>
        <p:nvSpPr>
          <p:cNvPr id="3" name="Espace réservé du contenu 2">
            <a:extLst>
              <a:ext uri="{FF2B5EF4-FFF2-40B4-BE49-F238E27FC236}">
                <a16:creationId xmlns:a16="http://schemas.microsoft.com/office/drawing/2014/main" id="{58AAD0DA-8052-2036-2728-86F11940F0A5}"/>
              </a:ext>
            </a:extLst>
          </p:cNvPr>
          <p:cNvSpPr>
            <a:spLocks noGrp="1"/>
          </p:cNvSpPr>
          <p:nvPr>
            <p:ph idx="1"/>
          </p:nvPr>
        </p:nvSpPr>
        <p:spPr>
          <a:xfrm>
            <a:off x="268158" y="1195856"/>
            <a:ext cx="8607681" cy="5544616"/>
          </a:xfrm>
        </p:spPr>
        <p:txBody>
          <a:bodyPr>
            <a:normAutofit fontScale="25000" lnSpcReduction="20000"/>
          </a:bodyPr>
          <a:lstStyle/>
          <a:p>
            <a:pPr marL="0" lvl="0" indent="0" algn="ctr">
              <a:buClr>
                <a:srgbClr val="0BD0D9"/>
              </a:buClr>
              <a:buNone/>
              <a:defRPr/>
            </a:pPr>
            <a:endParaRPr lang="fr-FR" sz="11200" dirty="0">
              <a:solidFill>
                <a:prstClr val="black"/>
              </a:solidFill>
            </a:endParaRPr>
          </a:p>
          <a:p>
            <a:pPr marL="0" lvl="0" indent="0" algn="just">
              <a:buClr>
                <a:srgbClr val="0BD0D9"/>
              </a:buClr>
              <a:buNone/>
              <a:defRPr/>
            </a:pPr>
            <a:r>
              <a:rPr lang="fr-FR" sz="14400" dirty="0">
                <a:solidFill>
                  <a:prstClr val="black"/>
                </a:solidFill>
              </a:rPr>
              <a:t>Petit rappel, pour les clubs qui organisent des nationaux et des régionaux, dès que vous avez votre affiche officielle, il faut nous envoyer par fichier au format jpeg ou </a:t>
            </a:r>
            <a:r>
              <a:rPr lang="fr-FR" sz="14400" dirty="0" err="1">
                <a:solidFill>
                  <a:prstClr val="black"/>
                </a:solidFill>
              </a:rPr>
              <a:t>pdf</a:t>
            </a:r>
            <a:r>
              <a:rPr lang="fr-FR" sz="14400" dirty="0">
                <a:solidFill>
                  <a:prstClr val="black"/>
                </a:solidFill>
              </a:rPr>
              <a:t> par mail au CD71 afin que je puisse mettre vos affiches sur le site du CD71 et j’enverrai aussi au responsable du site de la BFC afin qu'elles apparaissent aussi</a:t>
            </a:r>
            <a:r>
              <a:rPr lang="fr-FR" sz="12800" dirty="0">
                <a:solidFill>
                  <a:prstClr val="black"/>
                </a:solidFill>
              </a:rPr>
              <a:t>. </a:t>
            </a:r>
            <a:endParaRPr lang="fr-FR" sz="8000" dirty="0">
              <a:solidFill>
                <a:prstClr val="black"/>
              </a:solidFill>
            </a:endParaRPr>
          </a:p>
          <a:p>
            <a:pPr marL="274320" marR="0" lvl="0" indent="-274320" algn="l" defTabSz="914400" rtl="0" eaLnBrk="1" fontAlgn="auto" latinLnBrk="0" hangingPunct="1">
              <a:lnSpc>
                <a:spcPct val="100000"/>
              </a:lnSpc>
              <a:spcBef>
                <a:spcPct val="20000"/>
              </a:spcBef>
              <a:spcAft>
                <a:spcPts val="0"/>
              </a:spcAft>
              <a:buClr>
                <a:srgbClr val="0BD0D9"/>
              </a:buClr>
              <a:buSzPct val="95000"/>
              <a:buFont typeface="Arial" panose="020B0604020202020204" pitchFamily="34" charset="0"/>
              <a:buChar char="•"/>
              <a:tabLst/>
              <a:defRPr/>
            </a:pPr>
            <a:endParaRPr kumimoji="0" lang="fr-FR" sz="8800" b="0" i="0" u="none" strike="noStrike" kern="1200" cap="none" spc="0" normalizeH="0" baseline="0" noProof="0" dirty="0">
              <a:ln>
                <a:noFill/>
              </a:ln>
              <a:solidFill>
                <a:prstClr val="black"/>
              </a:solidFill>
              <a:effectLst/>
              <a:uLnTx/>
              <a:uFillTx/>
              <a:latin typeface="Constantia"/>
              <a:ea typeface="+mn-ea"/>
              <a:cs typeface="+mn-cs"/>
            </a:endParaRPr>
          </a:p>
          <a:p>
            <a:pPr marL="0" indent="0">
              <a:buNone/>
            </a:pPr>
            <a:r>
              <a:rPr lang="fr-FR" sz="7200" dirty="0"/>
              <a:t> </a:t>
            </a:r>
          </a:p>
          <a:p>
            <a:endParaRPr lang="fr-FR" dirty="0"/>
          </a:p>
          <a:p>
            <a:pPr marL="0" indent="0">
              <a:buNone/>
            </a:pPr>
            <a:endParaRPr lang="fr-FR" dirty="0"/>
          </a:p>
          <a:p>
            <a:endParaRPr lang="fr-FR" dirty="0"/>
          </a:p>
          <a:p>
            <a:endParaRPr lang="fr-FR" dirty="0"/>
          </a:p>
          <a:p>
            <a:endParaRPr lang="fr-FR" dirty="0"/>
          </a:p>
          <a:p>
            <a:pPr marL="0" indent="0">
              <a:buNone/>
            </a:pPr>
            <a:r>
              <a:rPr lang="fr-FR" dirty="0"/>
              <a:t> </a:t>
            </a:r>
          </a:p>
          <a:p>
            <a:endParaRPr lang="fr-FR" dirty="0"/>
          </a:p>
          <a:p>
            <a:endParaRPr lang="fr-FR" dirty="0"/>
          </a:p>
        </p:txBody>
      </p:sp>
    </p:spTree>
    <p:extLst>
      <p:ext uri="{BB962C8B-B14F-4D97-AF65-F5344CB8AC3E}">
        <p14:creationId xmlns:p14="http://schemas.microsoft.com/office/powerpoint/2010/main" val="157796834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36916" y="-171400"/>
            <a:ext cx="8229600" cy="1143000"/>
          </a:xfrm>
        </p:spPr>
        <p:txBody>
          <a:bodyPr>
            <a:normAutofit/>
          </a:bodyPr>
          <a:lstStyle/>
          <a:p>
            <a:r>
              <a:rPr lang="fr-FR" dirty="0"/>
              <a:t>COMMISSION INFORMATIQUE </a:t>
            </a:r>
          </a:p>
        </p:txBody>
      </p:sp>
      <p:sp>
        <p:nvSpPr>
          <p:cNvPr id="3" name="Espace réservé du contenu 2"/>
          <p:cNvSpPr>
            <a:spLocks noGrp="1"/>
          </p:cNvSpPr>
          <p:nvPr>
            <p:ph idx="1"/>
          </p:nvPr>
        </p:nvSpPr>
        <p:spPr>
          <a:xfrm>
            <a:off x="247875" y="972529"/>
            <a:ext cx="8607681" cy="5670296"/>
          </a:xfrm>
        </p:spPr>
        <p:txBody>
          <a:bodyPr>
            <a:normAutofit fontScale="25000" lnSpcReduction="20000"/>
          </a:bodyPr>
          <a:lstStyle/>
          <a:p>
            <a:pPr marL="0" marR="0" lvl="0" indent="0" algn="l" defTabSz="914400" rtl="0" eaLnBrk="1" fontAlgn="auto" latinLnBrk="0" hangingPunct="1">
              <a:lnSpc>
                <a:spcPct val="100000"/>
              </a:lnSpc>
              <a:spcBef>
                <a:spcPct val="20000"/>
              </a:spcBef>
              <a:spcAft>
                <a:spcPts val="0"/>
              </a:spcAft>
              <a:buClr>
                <a:srgbClr val="0BD0D9"/>
              </a:buClr>
              <a:buSzPct val="95000"/>
              <a:buNone/>
              <a:tabLst/>
              <a:defRPr/>
            </a:pPr>
            <a:endParaRPr kumimoji="0" lang="fr-FR" sz="9600" b="1" i="0" u="sng" strike="noStrike" kern="1200" cap="none" spc="0" normalizeH="0" baseline="0" noProof="0" dirty="0">
              <a:ln>
                <a:noFill/>
              </a:ln>
              <a:solidFill>
                <a:prstClr val="black"/>
              </a:solidFill>
              <a:effectLst/>
              <a:uLnTx/>
              <a:uFillTx/>
              <a:latin typeface="Constantia"/>
              <a:ea typeface="+mn-ea"/>
              <a:cs typeface="+mn-cs"/>
            </a:endParaRPr>
          </a:p>
          <a:p>
            <a:pPr marL="274320" marR="0" lvl="0" indent="-274320" algn="just" defTabSz="914400" rtl="0" eaLnBrk="1" fontAlgn="auto" latinLnBrk="0" hangingPunct="1">
              <a:lnSpc>
                <a:spcPct val="100000"/>
              </a:lnSpc>
              <a:spcBef>
                <a:spcPct val="20000"/>
              </a:spcBef>
              <a:spcAft>
                <a:spcPts val="0"/>
              </a:spcAft>
              <a:buClr>
                <a:srgbClr val="0BD0D9"/>
              </a:buClr>
              <a:buSzPct val="95000"/>
              <a:buFont typeface="Arial" panose="020B0604020202020204" pitchFamily="34" charset="0"/>
              <a:buChar char="•"/>
              <a:tabLst/>
              <a:defRPr/>
            </a:pPr>
            <a:r>
              <a:rPr lang="fr-FR" sz="12800" dirty="0">
                <a:solidFill>
                  <a:prstClr val="black"/>
                </a:solidFill>
                <a:latin typeface="Constantia"/>
              </a:rPr>
              <a:t>Nous avons  sonorisé les carrés d’honneurs le lendemain des </a:t>
            </a:r>
            <a:r>
              <a:rPr lang="fr-FR" sz="12800" dirty="0" err="1">
                <a:solidFill>
                  <a:prstClr val="black"/>
                </a:solidFill>
                <a:latin typeface="Constantia"/>
              </a:rPr>
              <a:t>préqualifs</a:t>
            </a:r>
            <a:r>
              <a:rPr lang="fr-FR" sz="12800" dirty="0">
                <a:solidFill>
                  <a:prstClr val="black"/>
                </a:solidFill>
                <a:latin typeface="Constantia"/>
              </a:rPr>
              <a:t> des championnats afin de soulager les clubs qui n’ont pas les moyens d'investir dans de bonnes sonos.</a:t>
            </a:r>
          </a:p>
          <a:p>
            <a:pPr marL="274320" marR="0" lvl="0" indent="-274320" algn="just" defTabSz="914400" rtl="0" eaLnBrk="1" fontAlgn="auto" latinLnBrk="0" hangingPunct="1">
              <a:lnSpc>
                <a:spcPct val="100000"/>
              </a:lnSpc>
              <a:spcBef>
                <a:spcPct val="20000"/>
              </a:spcBef>
              <a:spcAft>
                <a:spcPts val="0"/>
              </a:spcAft>
              <a:buClr>
                <a:srgbClr val="0BD0D9"/>
              </a:buClr>
              <a:buSzPct val="95000"/>
              <a:buFont typeface="Arial" panose="020B0604020202020204" pitchFamily="34" charset="0"/>
              <a:buChar char="•"/>
              <a:tabLst/>
              <a:defRPr/>
            </a:pPr>
            <a:endParaRPr lang="fr-FR" sz="11200" dirty="0">
              <a:solidFill>
                <a:prstClr val="black"/>
              </a:solidFill>
              <a:latin typeface="Constantia"/>
            </a:endParaRPr>
          </a:p>
          <a:p>
            <a:pPr marL="274320" marR="0" lvl="0" indent="-274320" algn="just" defTabSz="914400" rtl="0" eaLnBrk="1" fontAlgn="auto" latinLnBrk="0" hangingPunct="1">
              <a:lnSpc>
                <a:spcPct val="100000"/>
              </a:lnSpc>
              <a:spcBef>
                <a:spcPct val="20000"/>
              </a:spcBef>
              <a:spcAft>
                <a:spcPts val="0"/>
              </a:spcAft>
              <a:buClr>
                <a:srgbClr val="0BD0D9"/>
              </a:buClr>
              <a:buSzPct val="95000"/>
              <a:buFont typeface="Arial" panose="020B0604020202020204" pitchFamily="34" charset="0"/>
              <a:buChar char="•"/>
              <a:tabLst/>
              <a:defRPr/>
            </a:pPr>
            <a:endParaRPr lang="fr-FR" sz="11200" dirty="0">
              <a:solidFill>
                <a:prstClr val="black"/>
              </a:solidFill>
              <a:latin typeface="Constantia"/>
            </a:endParaRPr>
          </a:p>
          <a:p>
            <a:pPr marL="274320" marR="0" lvl="0" indent="-274320" algn="just" defTabSz="914400" rtl="0" eaLnBrk="1" fontAlgn="auto" latinLnBrk="0" hangingPunct="1">
              <a:lnSpc>
                <a:spcPct val="100000"/>
              </a:lnSpc>
              <a:spcBef>
                <a:spcPct val="20000"/>
              </a:spcBef>
              <a:spcAft>
                <a:spcPts val="0"/>
              </a:spcAft>
              <a:buClr>
                <a:srgbClr val="0BD0D9"/>
              </a:buClr>
              <a:buSzPct val="95000"/>
              <a:buFont typeface="Arial" panose="020B0604020202020204" pitchFamily="34" charset="0"/>
              <a:buChar char="•"/>
              <a:tabLst/>
              <a:defRPr/>
            </a:pPr>
            <a:r>
              <a:rPr lang="fr-FR" sz="12800" dirty="0">
                <a:solidFill>
                  <a:prstClr val="black"/>
                </a:solidFill>
                <a:latin typeface="Constantia"/>
              </a:rPr>
              <a:t>Le but était également de donner une bonne image de marque du club organisateur et du CD71 lors du protocole, des phases finales et remises des récompenses en présences des personnalités.</a:t>
            </a:r>
          </a:p>
          <a:p>
            <a:pPr marL="0" indent="0">
              <a:buNone/>
            </a:pPr>
            <a:r>
              <a:rPr lang="fr-FR" sz="12800" b="1" dirty="0"/>
              <a:t> </a:t>
            </a:r>
            <a:r>
              <a:rPr lang="fr-FR" sz="12800" b="1" dirty="0">
                <a:solidFill>
                  <a:srgbClr val="555555"/>
                </a:solidFill>
                <a:effectLst/>
                <a:ea typeface="Calibri" panose="020F0502020204030204" pitchFamily="34" charset="0"/>
                <a:cs typeface="Times New Roman" panose="02020603050405020304" pitchFamily="18" charset="0"/>
              </a:rPr>
              <a:t> </a:t>
            </a:r>
            <a:endParaRPr lang="fr-FR" sz="12800" b="1" dirty="0"/>
          </a:p>
          <a:p>
            <a:pPr marL="0" indent="0">
              <a:buNone/>
            </a:pPr>
            <a:r>
              <a:rPr lang="fr-FR" sz="7200" dirty="0"/>
              <a:t> </a:t>
            </a:r>
          </a:p>
          <a:p>
            <a:endParaRPr lang="fr-FR" dirty="0"/>
          </a:p>
          <a:p>
            <a:pPr marL="0" indent="0">
              <a:buNone/>
            </a:pPr>
            <a:endParaRPr lang="fr-FR" dirty="0"/>
          </a:p>
          <a:p>
            <a:endParaRPr lang="fr-FR" dirty="0"/>
          </a:p>
          <a:p>
            <a:endParaRPr lang="fr-FR" dirty="0"/>
          </a:p>
          <a:p>
            <a:endParaRPr lang="fr-FR" dirty="0"/>
          </a:p>
          <a:p>
            <a:pPr marL="0" indent="0">
              <a:buNone/>
            </a:pPr>
            <a:r>
              <a:rPr lang="fr-FR" dirty="0"/>
              <a:t> </a:t>
            </a:r>
          </a:p>
          <a:p>
            <a:endParaRPr lang="fr-FR" dirty="0"/>
          </a:p>
          <a:p>
            <a:endParaRPr lang="fr-FR" dirty="0"/>
          </a:p>
        </p:txBody>
      </p:sp>
    </p:spTree>
    <p:extLst>
      <p:ext uri="{BB962C8B-B14F-4D97-AF65-F5344CB8AC3E}">
        <p14:creationId xmlns:p14="http://schemas.microsoft.com/office/powerpoint/2010/main" val="334649673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0C3273-4B03-26EC-557C-3592972F1D62}"/>
              </a:ext>
            </a:extLst>
          </p:cNvPr>
          <p:cNvSpPr>
            <a:spLocks noGrp="1"/>
          </p:cNvSpPr>
          <p:nvPr>
            <p:ph type="title"/>
          </p:nvPr>
        </p:nvSpPr>
        <p:spPr>
          <a:xfrm>
            <a:off x="683568" y="116632"/>
            <a:ext cx="8229600" cy="1143000"/>
          </a:xfrm>
        </p:spPr>
        <p:txBody>
          <a:bodyPr/>
          <a:lstStyle/>
          <a:p>
            <a:r>
              <a:rPr lang="fr-FR" dirty="0"/>
              <a:t>COMMISSION INFORMATIQUE </a:t>
            </a:r>
          </a:p>
        </p:txBody>
      </p:sp>
      <p:sp>
        <p:nvSpPr>
          <p:cNvPr id="5" name="ZoneTexte 4">
            <a:extLst>
              <a:ext uri="{FF2B5EF4-FFF2-40B4-BE49-F238E27FC236}">
                <a16:creationId xmlns:a16="http://schemas.microsoft.com/office/drawing/2014/main" id="{F722B972-83A9-ACDB-737C-3DAD2F7A3E57}"/>
              </a:ext>
            </a:extLst>
          </p:cNvPr>
          <p:cNvSpPr txBox="1"/>
          <p:nvPr/>
        </p:nvSpPr>
        <p:spPr>
          <a:xfrm>
            <a:off x="518864" y="1628800"/>
            <a:ext cx="8394304" cy="4678204"/>
          </a:xfrm>
          <a:prstGeom prst="rect">
            <a:avLst/>
          </a:prstGeom>
          <a:noFill/>
        </p:spPr>
        <p:txBody>
          <a:bodyPr wrap="square">
            <a:spAutoFit/>
          </a:bodyPr>
          <a:lstStyle/>
          <a:p>
            <a:r>
              <a:rPr lang="fr-FR" sz="3400" dirty="0"/>
              <a:t>Le Comité Directeur à décider de reconduire cette opération pour l’année 2025.</a:t>
            </a:r>
          </a:p>
          <a:p>
            <a:pPr marL="0" indent="0">
              <a:buNone/>
            </a:pPr>
            <a:r>
              <a:rPr lang="fr-FR" sz="3400" dirty="0"/>
              <a:t>Merci de m’avoir porté attention,</a:t>
            </a:r>
            <a:endParaRPr lang="fr-FR" sz="4000" b="1" dirty="0"/>
          </a:p>
          <a:p>
            <a:pPr marL="0" indent="0">
              <a:buNone/>
            </a:pPr>
            <a:r>
              <a:rPr lang="fr-FR" sz="3600" dirty="0"/>
              <a:t>Je vous souhaite à </a:t>
            </a:r>
            <a:r>
              <a:rPr lang="fr-FR" sz="3600"/>
              <a:t>vous et à </a:t>
            </a:r>
            <a:r>
              <a:rPr lang="fr-FR" sz="3600" dirty="0"/>
              <a:t>vos proches une bonne fin d’année, passez de bonnes fêtes</a:t>
            </a:r>
          </a:p>
          <a:p>
            <a:endParaRPr lang="fr-FR" sz="3200" dirty="0"/>
          </a:p>
          <a:p>
            <a:pPr algn="ctr"/>
            <a:r>
              <a:rPr lang="fr-FR" sz="2800" dirty="0"/>
              <a:t>Le responsable commission informatique </a:t>
            </a:r>
          </a:p>
          <a:p>
            <a:pPr algn="r"/>
            <a:r>
              <a:rPr lang="fr-FR" sz="2800" dirty="0"/>
              <a:t>PASCAL DUGAST</a:t>
            </a:r>
          </a:p>
        </p:txBody>
      </p:sp>
    </p:spTree>
    <p:extLst>
      <p:ext uri="{BB962C8B-B14F-4D97-AF65-F5344CB8AC3E}">
        <p14:creationId xmlns:p14="http://schemas.microsoft.com/office/powerpoint/2010/main" val="416423079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0"/>
            <a:ext cx="8640960" cy="1143000"/>
          </a:xfrm>
        </p:spPr>
        <p:txBody>
          <a:bodyPr>
            <a:noAutofit/>
          </a:bodyPr>
          <a:lstStyle/>
          <a:p>
            <a:pPr algn="ctr"/>
            <a:r>
              <a:rPr kumimoji="0" lang="fr-FR" sz="4000" b="0" i="0" u="none" strike="noStrike" kern="1200" cap="none" spc="0" normalizeH="0" baseline="0" noProof="0" dirty="0">
                <a:ln>
                  <a:noFill/>
                </a:ln>
                <a:solidFill>
                  <a:srgbClr val="04617B"/>
                </a:solidFill>
                <a:effectLst/>
                <a:uLnTx/>
                <a:uFillTx/>
                <a:latin typeface="Calibri"/>
                <a:ea typeface="+mj-ea"/>
                <a:cs typeface="+mj-cs"/>
              </a:rPr>
              <a:t>Commission Championnat des clubs </a:t>
            </a:r>
            <a:endParaRPr lang="fr-FR" sz="4000" dirty="0"/>
          </a:p>
        </p:txBody>
      </p:sp>
      <p:pic>
        <p:nvPicPr>
          <p:cNvPr id="11" name="Image 10" descr="Une image contenant balle, plein air, sol, personne&#10;&#10;Description générée automatiquement">
            <a:extLst>
              <a:ext uri="{FF2B5EF4-FFF2-40B4-BE49-F238E27FC236}">
                <a16:creationId xmlns:a16="http://schemas.microsoft.com/office/drawing/2014/main" id="{1828A022-B0A1-33F0-7245-557CAE789E6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1305282"/>
            <a:ext cx="8208912" cy="555271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25089" y="-629397"/>
            <a:ext cx="8229600" cy="1442424"/>
          </a:xfrm>
        </p:spPr>
        <p:txBody>
          <a:bodyPr>
            <a:normAutofit/>
          </a:bodyPr>
          <a:lstStyle/>
          <a:p>
            <a:pPr algn="ctr"/>
            <a:r>
              <a:rPr kumimoji="0" lang="fr-FR" sz="4000" b="0" i="0" u="none" strike="noStrike" kern="1200" cap="none" spc="0" normalizeH="0" baseline="0" noProof="0" dirty="0">
                <a:ln>
                  <a:noFill/>
                </a:ln>
                <a:solidFill>
                  <a:srgbClr val="04617B"/>
                </a:solidFill>
                <a:effectLst/>
                <a:uLnTx/>
                <a:uFillTx/>
                <a:latin typeface="Calibri"/>
                <a:ea typeface="+mj-ea"/>
                <a:cs typeface="+mj-cs"/>
              </a:rPr>
              <a:t>Commission Championnat des clubs </a:t>
            </a:r>
            <a:endParaRPr lang="fr-FR" dirty="0"/>
          </a:p>
        </p:txBody>
      </p:sp>
      <p:sp>
        <p:nvSpPr>
          <p:cNvPr id="3" name="Espace réservé du contenu 2"/>
          <p:cNvSpPr>
            <a:spLocks noGrp="1"/>
          </p:cNvSpPr>
          <p:nvPr>
            <p:ph idx="1"/>
          </p:nvPr>
        </p:nvSpPr>
        <p:spPr>
          <a:xfrm>
            <a:off x="179512" y="1268760"/>
            <a:ext cx="8712968" cy="5472608"/>
          </a:xfrm>
        </p:spPr>
        <p:txBody>
          <a:bodyPr>
            <a:normAutofit/>
          </a:bodyPr>
          <a:lstStyle/>
          <a:p>
            <a:pPr algn="ctr"/>
            <a:r>
              <a:rPr lang="fr-FR" sz="2400" i="1" dirty="0">
                <a:effectLst/>
                <a:latin typeface="Engravers MT" panose="02090707080505020304" pitchFamily="18" charset="0"/>
                <a:ea typeface="Times New Roman" panose="02020603050405020304" pitchFamily="18" charset="0"/>
              </a:rPr>
              <a:t>Mesdames, Messieurs les présidents de clubs</a:t>
            </a:r>
          </a:p>
          <a:p>
            <a:pPr algn="ctr"/>
            <a:endParaRPr lang="fr-FR" sz="2400" dirty="0">
              <a:effectLst/>
              <a:latin typeface="Times New Roman" panose="02020603050405020304" pitchFamily="18" charset="0"/>
              <a:ea typeface="Times New Roman" panose="02020603050405020304" pitchFamily="18" charset="0"/>
            </a:endParaRPr>
          </a:p>
          <a:p>
            <a:pPr>
              <a:lnSpc>
                <a:spcPct val="115000"/>
              </a:lnSpc>
              <a:spcAft>
                <a:spcPts val="1000"/>
              </a:spcAft>
            </a:pPr>
            <a:r>
              <a:rPr lang="fr-FR" sz="2400" dirty="0">
                <a:effectLst/>
                <a:latin typeface="Times New Roman" panose="02020603050405020304" pitchFamily="18" charset="0"/>
                <a:ea typeface="Times New Roman" panose="02020603050405020304" pitchFamily="18" charset="0"/>
              </a:rPr>
              <a:t> </a:t>
            </a:r>
            <a:r>
              <a:rPr lang="fr-FR" sz="1800" b="1" i="1" dirty="0">
                <a:effectLst/>
                <a:latin typeface="Arial" panose="020B0604020202020204" pitchFamily="34" charset="0"/>
                <a:ea typeface="Calibri" panose="020F0502020204030204" pitchFamily="34" charset="0"/>
                <a:cs typeface="Times New Roman" panose="02020603050405020304" pitchFamily="18" charset="0"/>
              </a:rPr>
              <a:t> </a:t>
            </a:r>
            <a:r>
              <a:rPr lang="fr-FR" sz="2000" b="1" i="1" dirty="0">
                <a:effectLst/>
                <a:latin typeface="Arial" panose="020B0604020202020204" pitchFamily="34" charset="0"/>
                <a:ea typeface="Calibri" panose="020F0502020204030204" pitchFamily="34" charset="0"/>
                <a:cs typeface="Times New Roman" panose="02020603050405020304" pitchFamily="18" charset="0"/>
              </a:rPr>
              <a:t>C'est avec plaisir que je vous présente le rapport de la commission du Championnat des clubs pour la saison 2024.</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spcAft>
                <a:spcPts val="1000"/>
              </a:spcAft>
              <a:buNone/>
            </a:pPr>
            <a:r>
              <a:rPr lang="fr-FR" sz="2000" b="1" i="1" dirty="0">
                <a:effectLst/>
                <a:latin typeface="Arial" panose="020B0604020202020204" pitchFamily="34" charset="0"/>
                <a:ea typeface="Calibri" panose="020F0502020204030204" pitchFamily="34" charset="0"/>
                <a:cs typeface="Times New Roman" panose="02020603050405020304" pitchFamily="18" charset="0"/>
              </a:rPr>
              <a: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2000" b="1" i="1" dirty="0">
                <a:effectLst/>
                <a:latin typeface="Arial" panose="020B0604020202020204" pitchFamily="34" charset="0"/>
                <a:ea typeface="Calibri" panose="020F0502020204030204" pitchFamily="34" charset="0"/>
                <a:cs typeface="Times New Roman" panose="02020603050405020304" pitchFamily="18" charset="0"/>
              </a:rPr>
              <a:t>Je tiens à féliciter les clubs de TOULON SUR ARROUX et du CREUSOT pour l’organisation des finales du Championnat des Clubs. Je tiens à remercier en mon nom et celui du comité à Mr Cyril DESROCHES pour avoir pris en main l’organisation du championnat club jeu provençal, merci à lui.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r>
              <a:rPr lang="fr-FR" sz="2000" b="1" i="1" dirty="0">
                <a:effectLst/>
                <a:latin typeface="Arial" panose="020B0604020202020204" pitchFamily="34" charset="0"/>
                <a:ea typeface="Calibri" panose="020F0502020204030204" pitchFamily="34" charset="0"/>
              </a:rPr>
              <a:t>Par rapport à la saison 2023, le nombre de clubs et d'équipes sont en hausse</a:t>
            </a:r>
            <a:endParaRPr lang="fr-FR" sz="2000" dirty="0"/>
          </a:p>
        </p:txBody>
      </p:sp>
      <p:pic>
        <p:nvPicPr>
          <p:cNvPr id="4" name="Image 3">
            <a:extLst>
              <a:ext uri="{FF2B5EF4-FFF2-40B4-BE49-F238E27FC236}">
                <a16:creationId xmlns:a16="http://schemas.microsoft.com/office/drawing/2014/main" id="{D01502FD-9E88-B7BB-9A79-EFAC586BF61D}"/>
              </a:ext>
            </a:extLst>
          </p:cNvPr>
          <p:cNvPicPr>
            <a:picLocks noChangeAspect="1"/>
          </p:cNvPicPr>
          <p:nvPr/>
        </p:nvPicPr>
        <p:blipFill>
          <a:blip r:embed="rId2"/>
          <a:stretch>
            <a:fillRect/>
          </a:stretch>
        </p:blipFill>
        <p:spPr>
          <a:xfrm>
            <a:off x="251520" y="188640"/>
            <a:ext cx="1008112" cy="1008112"/>
          </a:xfrm>
          <a:prstGeom prst="rect">
            <a:avLst/>
          </a:prstGeom>
        </p:spPr>
      </p:pic>
    </p:spTree>
    <p:extLst>
      <p:ext uri="{BB962C8B-B14F-4D97-AF65-F5344CB8AC3E}">
        <p14:creationId xmlns:p14="http://schemas.microsoft.com/office/powerpoint/2010/main" val="23528195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71400"/>
            <a:ext cx="8229600" cy="1143000"/>
          </a:xfrm>
        </p:spPr>
        <p:txBody>
          <a:bodyPr>
            <a:normAutofit/>
          </a:bodyPr>
          <a:lstStyle/>
          <a:p>
            <a:pPr algn="ctr"/>
            <a:r>
              <a:rPr kumimoji="0" lang="fr-FR" sz="4000" b="0" i="0" u="none" strike="noStrike" kern="1200" cap="none" spc="0" normalizeH="0" baseline="0" noProof="0" dirty="0">
                <a:ln>
                  <a:noFill/>
                </a:ln>
                <a:solidFill>
                  <a:srgbClr val="04617B"/>
                </a:solidFill>
                <a:effectLst/>
                <a:uLnTx/>
                <a:uFillTx/>
                <a:latin typeface="Calibri"/>
                <a:ea typeface="+mj-ea"/>
                <a:cs typeface="+mj-cs"/>
              </a:rPr>
              <a:t>Commission Championnat des clubs </a:t>
            </a:r>
            <a:endParaRPr lang="fr-FR" dirty="0"/>
          </a:p>
        </p:txBody>
      </p:sp>
      <p:sp>
        <p:nvSpPr>
          <p:cNvPr id="3" name="Espace réservé du contenu 2"/>
          <p:cNvSpPr>
            <a:spLocks noGrp="1"/>
          </p:cNvSpPr>
          <p:nvPr>
            <p:ph idx="1"/>
          </p:nvPr>
        </p:nvSpPr>
        <p:spPr>
          <a:xfrm>
            <a:off x="179512" y="1340768"/>
            <a:ext cx="8784976" cy="5517232"/>
          </a:xfrm>
        </p:spPr>
        <p:txBody>
          <a:bodyPr>
            <a:normAutofit fontScale="92500"/>
          </a:bodyPr>
          <a:lstStyle/>
          <a:p>
            <a:pPr algn="just">
              <a:lnSpc>
                <a:spcPct val="115000"/>
              </a:lnSpc>
              <a:spcAft>
                <a:spcPts val="1000"/>
              </a:spcAft>
            </a:pPr>
            <a:r>
              <a:rPr lang="fr-FR" sz="2800" b="1" i="1" u="sng" dirty="0">
                <a:effectLst/>
                <a:latin typeface="Arial" panose="020B0604020202020204" pitchFamily="34" charset="0"/>
                <a:ea typeface="Calibri" panose="020F0502020204030204" pitchFamily="34" charset="0"/>
                <a:cs typeface="Times New Roman" panose="02020603050405020304" pitchFamily="18" charset="0"/>
              </a:rPr>
              <a:t>69 Clubs pour  le championnat  Départemental  1 de plus.</a:t>
            </a:r>
            <a:r>
              <a:rPr lang="fr-FR" sz="2800" b="1" i="1" dirty="0">
                <a:effectLst/>
                <a:latin typeface="Arial" panose="020B0604020202020204" pitchFamily="34" charset="0"/>
                <a:ea typeface="Calibri" panose="020F0502020204030204" pitchFamily="34"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2800" b="1" i="1" dirty="0">
                <a:effectLst/>
                <a:latin typeface="Arial" panose="020B0604020202020204" pitchFamily="34" charset="0"/>
                <a:ea typeface="Calibri" panose="020F0502020204030204" pitchFamily="34" charset="0"/>
                <a:cs typeface="Times New Roman" panose="02020603050405020304" pitchFamily="18" charset="0"/>
              </a:rPr>
              <a:t>309 Equipes pour le Championnat Départemental (9 de plus)qui se divise ainsi</a:t>
            </a:r>
            <a:r>
              <a:rPr lang="fr-FR" sz="2800" b="1" dirty="0">
                <a:effectLst/>
                <a:latin typeface="Arial" panose="020B0604020202020204" pitchFamily="34" charset="0"/>
                <a:ea typeface="Calibri" panose="020F0502020204030204" pitchFamily="34" charset="0"/>
                <a:cs typeface="Times New Roman" panose="02020603050405020304" pitchFamily="18" charset="0"/>
              </a:rPr>
              <a:t> :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2800" b="1" i="1" dirty="0">
                <a:effectLst/>
                <a:latin typeface="Arial" panose="020B0604020202020204" pitchFamily="34" charset="0"/>
                <a:ea typeface="Calibri" panose="020F0502020204030204" pitchFamily="34" charset="0"/>
                <a:cs typeface="Times New Roman" panose="02020603050405020304" pitchFamily="18" charset="0"/>
              </a:rPr>
              <a:t>142 équipes Séniors – Plus 6 par rapport à 2023.</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2800" b="1" i="1" dirty="0">
                <a:effectLst/>
                <a:latin typeface="Arial" panose="020B0604020202020204" pitchFamily="34" charset="0"/>
                <a:ea typeface="Calibri" panose="020F0502020204030204" pitchFamily="34" charset="0"/>
                <a:cs typeface="Times New Roman" panose="02020603050405020304" pitchFamily="18" charset="0"/>
              </a:rPr>
              <a:t>127 Equipes Vétérans – Plus 8 par rapport à 2023</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2800" b="1" i="1" dirty="0">
                <a:effectLst/>
                <a:latin typeface="Arial" panose="020B0604020202020204" pitchFamily="34" charset="0"/>
                <a:ea typeface="Calibri" panose="020F0502020204030204" pitchFamily="34" charset="0"/>
                <a:cs typeface="Times New Roman" panose="02020603050405020304" pitchFamily="18" charset="0"/>
              </a:rPr>
              <a:t>34 Equipes Féminines – Moins 6 par rapport à 2023</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2800" b="1" i="1" dirty="0">
                <a:effectLst/>
                <a:latin typeface="Arial" panose="020B0604020202020204" pitchFamily="34" charset="0"/>
                <a:ea typeface="Calibri" panose="020F0502020204030204" pitchFamily="34" charset="0"/>
                <a:cs typeface="Times New Roman" panose="02020603050405020304" pitchFamily="18" charset="0"/>
              </a:rPr>
              <a:t>6 équipes en Jeu Provençal – Plus 1 par rapport à 2023.</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4715565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27584" y="-757216"/>
            <a:ext cx="8229600" cy="1514432"/>
          </a:xfrm>
        </p:spPr>
        <p:txBody>
          <a:bodyPr>
            <a:normAutofit/>
          </a:bodyPr>
          <a:lstStyle/>
          <a:p>
            <a:r>
              <a:rPr lang="fr-FR" sz="4000" dirty="0"/>
              <a:t>Commission Championnat des clubs </a:t>
            </a:r>
          </a:p>
        </p:txBody>
      </p:sp>
      <p:sp>
        <p:nvSpPr>
          <p:cNvPr id="3" name="Espace réservé du contenu 2"/>
          <p:cNvSpPr>
            <a:spLocks noGrp="1"/>
          </p:cNvSpPr>
          <p:nvPr>
            <p:ph idx="1"/>
          </p:nvPr>
        </p:nvSpPr>
        <p:spPr>
          <a:xfrm>
            <a:off x="251520" y="1196752"/>
            <a:ext cx="8640960" cy="5472608"/>
          </a:xfrm>
        </p:spPr>
        <p:txBody>
          <a:bodyPr>
            <a:normAutofit lnSpcReduction="10000"/>
          </a:bodyPr>
          <a:lstStyle/>
          <a:p>
            <a:pPr algn="just">
              <a:lnSpc>
                <a:spcPct val="115000"/>
              </a:lnSpc>
              <a:spcAft>
                <a:spcPts val="1000"/>
              </a:spcAft>
            </a:pPr>
            <a:r>
              <a:rPr lang="fr-FR" i="1" dirty="0"/>
              <a:t> </a:t>
            </a:r>
            <a:r>
              <a:rPr lang="fr-FR" sz="2400" b="1" i="1" dirty="0">
                <a:effectLst/>
                <a:latin typeface="Arial" panose="020B0604020202020204" pitchFamily="34" charset="0"/>
                <a:ea typeface="Calibri" panose="020F0502020204030204" pitchFamily="34" charset="0"/>
                <a:cs typeface="Times New Roman" panose="02020603050405020304" pitchFamily="18" charset="0"/>
              </a:rPr>
              <a:t>Joueurs et Joueuses qui ont participé aux championnats (Sénior – Vétéran et Féminin)</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Arial" panose="020B0604020202020204" pitchFamily="34" charset="0"/>
              <a:buChar char="-"/>
            </a:pPr>
            <a:r>
              <a:rPr lang="fr-FR" sz="2400" b="1" i="1" dirty="0">
                <a:effectLst/>
                <a:latin typeface="Arial" panose="020B0604020202020204" pitchFamily="34" charset="0"/>
                <a:ea typeface="Calibri" panose="020F0502020204030204" pitchFamily="34" charset="0"/>
                <a:cs typeface="Times New Roman" panose="02020603050405020304" pitchFamily="18" charset="0"/>
              </a:rPr>
              <a:t>Joueurs Vétérans Masculins (1065) – Joueuses Vétérans Féminins (182)</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Arial" panose="020B0604020202020204" pitchFamily="34" charset="0"/>
              <a:buChar char="-"/>
            </a:pPr>
            <a:r>
              <a:rPr lang="fr-FR" sz="2400" b="1" i="1" dirty="0">
                <a:effectLst/>
                <a:latin typeface="Arial" panose="020B0604020202020204" pitchFamily="34" charset="0"/>
                <a:ea typeface="Calibri" panose="020F0502020204030204" pitchFamily="34" charset="0"/>
                <a:cs typeface="Times New Roman" panose="02020603050405020304" pitchFamily="18" charset="0"/>
              </a:rPr>
              <a:t>Joueurs Séniors Masculins (1030) Joueuses Féminins (223)</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Arial" panose="020B0604020202020204" pitchFamily="34" charset="0"/>
              <a:buChar char="-"/>
            </a:pPr>
            <a:r>
              <a:rPr lang="fr-FR" sz="2400" b="1" i="1" dirty="0">
                <a:effectLst/>
                <a:latin typeface="Arial" panose="020B0604020202020204" pitchFamily="34" charset="0"/>
                <a:ea typeface="Calibri" panose="020F0502020204030204" pitchFamily="34" charset="0"/>
                <a:cs typeface="Times New Roman" panose="02020603050405020304" pitchFamily="18" charset="0"/>
              </a:rPr>
              <a:t>Joueurs Juniors Masculins (16) – Joueuses Juniors Féminin (6)</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Arial" panose="020B0604020202020204" pitchFamily="34" charset="0"/>
              <a:buChar char="-"/>
            </a:pPr>
            <a:r>
              <a:rPr lang="fr-FR" sz="2400" b="1" i="1" dirty="0">
                <a:effectLst/>
                <a:latin typeface="Arial" panose="020B0604020202020204" pitchFamily="34" charset="0"/>
                <a:ea typeface="Calibri" panose="020F0502020204030204" pitchFamily="34" charset="0"/>
                <a:cs typeface="Times New Roman" panose="02020603050405020304" pitchFamily="18" charset="0"/>
              </a:rPr>
              <a:t>Joueurs Cadets Masculins (6) – Joueuses Cadets Féminin (2)</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Arial" panose="020B0604020202020204" pitchFamily="34" charset="0"/>
              <a:buChar char="-"/>
            </a:pPr>
            <a:r>
              <a:rPr lang="fr-FR" sz="2400" b="1" i="1" dirty="0">
                <a:effectLst/>
                <a:latin typeface="Arial" panose="020B0604020202020204" pitchFamily="34" charset="0"/>
                <a:ea typeface="Calibri" panose="020F0502020204030204" pitchFamily="34" charset="0"/>
                <a:cs typeface="Times New Roman" panose="02020603050405020304" pitchFamily="18" charset="0"/>
              </a:rPr>
              <a:t>Joueurs Minimes Masculins (0) – Joueuses Minimes Féminin (1) – TOTAL 2531</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29672728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496568"/>
            <a:ext cx="8229600" cy="1514432"/>
          </a:xfrm>
        </p:spPr>
        <p:txBody>
          <a:bodyPr>
            <a:normAutofit/>
          </a:bodyPr>
          <a:lstStyle/>
          <a:p>
            <a:pPr algn="ctr"/>
            <a:r>
              <a:rPr lang="fr-FR" sz="4000" dirty="0"/>
              <a:t>Commission Championnat des clubs </a:t>
            </a:r>
          </a:p>
        </p:txBody>
      </p:sp>
      <p:sp>
        <p:nvSpPr>
          <p:cNvPr id="3" name="Espace réservé du contenu 2"/>
          <p:cNvSpPr>
            <a:spLocks noGrp="1"/>
          </p:cNvSpPr>
          <p:nvPr>
            <p:ph idx="1"/>
          </p:nvPr>
        </p:nvSpPr>
        <p:spPr>
          <a:xfrm>
            <a:off x="323528" y="1340768"/>
            <a:ext cx="8363272" cy="5256584"/>
          </a:xfrm>
        </p:spPr>
        <p:txBody>
          <a:bodyPr>
            <a:normAutofit/>
          </a:bodyPr>
          <a:lstStyle/>
          <a:p>
            <a:pPr algn="just"/>
            <a:r>
              <a:rPr lang="fr-FR" sz="2800" b="1" i="1" dirty="0">
                <a:effectLst/>
                <a:latin typeface="Arial" panose="020B0604020202020204" pitchFamily="34" charset="0"/>
                <a:ea typeface="Times New Roman" panose="02020603050405020304" pitchFamily="18" charset="0"/>
              </a:rPr>
              <a:t>Je soulignerais encore que certains clubs ne jouent pas le jeu, ils n’envoient pas les feuilles de match au comité ou très en retard. Je vous rappelle que le club recevant une journée est le seul responsable de l’envoi des feuilles de match dans les 48 heures</a:t>
            </a:r>
            <a:endParaRPr lang="fr-FR" sz="3200" dirty="0">
              <a:effectLst/>
              <a:latin typeface="Times New Roman" panose="02020603050405020304" pitchFamily="18" charset="0"/>
              <a:ea typeface="Times New Roman" panose="02020603050405020304" pitchFamily="18" charset="0"/>
            </a:endParaRPr>
          </a:p>
          <a:p>
            <a:pPr algn="just"/>
            <a:r>
              <a:rPr lang="fr-FR" sz="2800" b="1" i="1" dirty="0">
                <a:effectLst/>
                <a:latin typeface="Arial" panose="020B0604020202020204" pitchFamily="34" charset="0"/>
                <a:ea typeface="Times New Roman" panose="02020603050405020304" pitchFamily="18" charset="0"/>
              </a:rPr>
              <a:t>- Certaines feuilles de match sont des chiffons : manque n° de licence, que le prénom inscrit ou score inversé.</a:t>
            </a:r>
            <a:endParaRPr lang="fr-FR" sz="3200" dirty="0">
              <a:effectLst/>
              <a:latin typeface="Times New Roman" panose="02020603050405020304" pitchFamily="18" charset="0"/>
              <a:ea typeface="Times New Roman" panose="02020603050405020304" pitchFamily="18" charset="0"/>
            </a:endParaRPr>
          </a:p>
          <a:p>
            <a:endParaRPr lang="fr-FR" dirty="0"/>
          </a:p>
        </p:txBody>
      </p:sp>
    </p:spTree>
    <p:extLst>
      <p:ext uri="{BB962C8B-B14F-4D97-AF65-F5344CB8AC3E}">
        <p14:creationId xmlns:p14="http://schemas.microsoft.com/office/powerpoint/2010/main" val="36780331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43408"/>
            <a:ext cx="8229600" cy="1143000"/>
          </a:xfrm>
        </p:spPr>
        <p:txBody>
          <a:bodyPr>
            <a:normAutofit/>
          </a:bodyPr>
          <a:lstStyle/>
          <a:p>
            <a:pPr algn="ctr"/>
            <a:r>
              <a:rPr lang="fr-FR" sz="4000" dirty="0"/>
              <a:t>Commission Championnat des Clubs </a:t>
            </a:r>
          </a:p>
        </p:txBody>
      </p:sp>
      <p:sp>
        <p:nvSpPr>
          <p:cNvPr id="3" name="Espace réservé du contenu 2"/>
          <p:cNvSpPr>
            <a:spLocks noGrp="1"/>
          </p:cNvSpPr>
          <p:nvPr>
            <p:ph idx="1"/>
          </p:nvPr>
        </p:nvSpPr>
        <p:spPr>
          <a:xfrm>
            <a:off x="323528" y="1268760"/>
            <a:ext cx="8496944" cy="5453960"/>
          </a:xfrm>
        </p:spPr>
        <p:txBody>
          <a:bodyPr>
            <a:normAutofit/>
          </a:bodyPr>
          <a:lstStyle/>
          <a:p>
            <a:pPr algn="just"/>
            <a:r>
              <a:rPr lang="fr-FR" sz="3200" b="1" i="1" dirty="0">
                <a:effectLst/>
                <a:latin typeface="Arial" panose="020B0604020202020204" pitchFamily="34" charset="0"/>
                <a:ea typeface="Times New Roman" panose="02020603050405020304" pitchFamily="18" charset="0"/>
              </a:rPr>
              <a:t>Les capitaines d’équipes devront être attentifs quand ils remplissent la feuille de match à la fin des rencontres.</a:t>
            </a:r>
            <a:endParaRPr lang="fr-FR" sz="3200" dirty="0">
              <a:effectLst/>
              <a:latin typeface="Times New Roman" panose="02020603050405020304" pitchFamily="18" charset="0"/>
              <a:ea typeface="Times New Roman" panose="02020603050405020304" pitchFamily="18" charset="0"/>
            </a:endParaRPr>
          </a:p>
          <a:p>
            <a:pPr algn="just"/>
            <a:r>
              <a:rPr lang="fr-FR" sz="3200" b="1" i="1" dirty="0">
                <a:effectLst/>
                <a:latin typeface="Arial" panose="020B0604020202020204" pitchFamily="34" charset="0"/>
                <a:ea typeface="Times New Roman" panose="02020603050405020304" pitchFamily="18" charset="0"/>
              </a:rPr>
              <a:t>- Les clubs qui désirent  recevoir une journée doivent le faire, soit par écrit ou par mail.</a:t>
            </a:r>
            <a:endParaRPr lang="fr-FR" sz="3200" dirty="0">
              <a:effectLst/>
              <a:latin typeface="Times New Roman" panose="02020603050405020304" pitchFamily="18" charset="0"/>
              <a:ea typeface="Times New Roman" panose="02020603050405020304" pitchFamily="18" charset="0"/>
            </a:endParaRPr>
          </a:p>
          <a:p>
            <a:pPr algn="just"/>
            <a:r>
              <a:rPr lang="fr-FR" sz="3200" b="1" i="1" dirty="0">
                <a:effectLst/>
                <a:latin typeface="Arial" panose="020B0604020202020204" pitchFamily="34" charset="0"/>
                <a:ea typeface="Times New Roman" panose="02020603050405020304" pitchFamily="18" charset="0"/>
              </a:rPr>
              <a:t>- Les clubs inscrits devront prendre une journée de championnat.</a:t>
            </a:r>
            <a:endParaRPr lang="fr-FR" sz="3200" dirty="0">
              <a:effectLst/>
              <a:latin typeface="Times New Roman" panose="02020603050405020304" pitchFamily="18" charset="0"/>
              <a:ea typeface="Times New Roman" panose="02020603050405020304" pitchFamily="18" charset="0"/>
            </a:endParaRPr>
          </a:p>
          <a:p>
            <a:pPr algn="just"/>
            <a:r>
              <a:rPr lang="fr-FR" sz="3200" b="1" i="1" dirty="0">
                <a:effectLst/>
                <a:latin typeface="Arial" panose="020B0604020202020204" pitchFamily="34" charset="0"/>
                <a:ea typeface="Times New Roman" panose="02020603050405020304" pitchFamily="18" charset="0"/>
              </a:rPr>
              <a:t>- Le calendrier vous sera  envoyé par mail et sera lisible sur le site du comité.</a:t>
            </a:r>
            <a:endParaRPr lang="fr-FR" sz="3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296584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8210" y="-316548"/>
            <a:ext cx="8229600" cy="1442424"/>
          </a:xfrm>
        </p:spPr>
        <p:txBody>
          <a:bodyPr>
            <a:normAutofit/>
          </a:bodyPr>
          <a:lstStyle/>
          <a:p>
            <a:pPr algn="ctr"/>
            <a:r>
              <a:rPr lang="fr-FR" sz="4000" dirty="0"/>
              <a:t>Commission Championnat des Clubs </a:t>
            </a:r>
          </a:p>
        </p:txBody>
      </p:sp>
      <p:sp>
        <p:nvSpPr>
          <p:cNvPr id="3" name="Espace réservé du contenu 2"/>
          <p:cNvSpPr>
            <a:spLocks noGrp="1"/>
          </p:cNvSpPr>
          <p:nvPr>
            <p:ph idx="1"/>
          </p:nvPr>
        </p:nvSpPr>
        <p:spPr>
          <a:xfrm>
            <a:off x="457200" y="1772816"/>
            <a:ext cx="8229600" cy="4680520"/>
          </a:xfrm>
        </p:spPr>
        <p:txBody>
          <a:bodyPr>
            <a:normAutofit/>
          </a:bodyPr>
          <a:lstStyle/>
          <a:p>
            <a:endParaRPr lang="fr-FR" b="1" i="1" u="sng" dirty="0"/>
          </a:p>
          <a:p>
            <a:pPr marL="0" indent="0">
              <a:buNone/>
            </a:pPr>
            <a:endParaRPr lang="fr-FR" dirty="0"/>
          </a:p>
          <a:p>
            <a:endParaRPr lang="fr-FR" dirty="0"/>
          </a:p>
        </p:txBody>
      </p:sp>
      <p:sp>
        <p:nvSpPr>
          <p:cNvPr id="7" name="ZoneTexte 6">
            <a:extLst>
              <a:ext uri="{FF2B5EF4-FFF2-40B4-BE49-F238E27FC236}">
                <a16:creationId xmlns:a16="http://schemas.microsoft.com/office/drawing/2014/main" id="{5704915A-A6B9-49CD-0685-DE2205561C5D}"/>
              </a:ext>
            </a:extLst>
          </p:cNvPr>
          <p:cNvSpPr txBox="1"/>
          <p:nvPr/>
        </p:nvSpPr>
        <p:spPr>
          <a:xfrm>
            <a:off x="107504" y="1412776"/>
            <a:ext cx="8610306" cy="4832092"/>
          </a:xfrm>
          <a:prstGeom prst="rect">
            <a:avLst/>
          </a:prstGeom>
          <a:noFill/>
        </p:spPr>
        <p:txBody>
          <a:bodyPr wrap="square">
            <a:spAutoFit/>
          </a:bodyPr>
          <a:lstStyle/>
          <a:p>
            <a:pPr algn="just"/>
            <a:r>
              <a:rPr lang="fr-FR" sz="1800" b="1" i="1" dirty="0">
                <a:effectLst/>
                <a:latin typeface="Arial" panose="020B0604020202020204" pitchFamily="34" charset="0"/>
                <a:ea typeface="Times New Roman" panose="02020603050405020304" pitchFamily="18" charset="0"/>
              </a:rPr>
              <a:t>- </a:t>
            </a:r>
            <a:r>
              <a:rPr lang="fr-FR" sz="2800" b="1" i="1" dirty="0">
                <a:effectLst/>
                <a:latin typeface="Arial" panose="020B0604020202020204" pitchFamily="34" charset="0"/>
                <a:ea typeface="Times New Roman" panose="02020603050405020304" pitchFamily="18" charset="0"/>
              </a:rPr>
              <a:t>Les clubs devront obligatoirement envoyer la liste des joueurs ou joueuses </a:t>
            </a:r>
            <a:endParaRPr lang="fr-FR" sz="2800" dirty="0">
              <a:effectLst/>
              <a:latin typeface="Times New Roman" panose="02020603050405020304" pitchFamily="18" charset="0"/>
              <a:ea typeface="Times New Roman" panose="02020603050405020304" pitchFamily="18" charset="0"/>
            </a:endParaRPr>
          </a:p>
          <a:p>
            <a:pPr algn="just"/>
            <a:r>
              <a:rPr lang="fr-FR" sz="2800" b="1" i="1" dirty="0">
                <a:effectLst/>
                <a:latin typeface="Arial" panose="020B0604020202020204" pitchFamily="34" charset="0"/>
                <a:ea typeface="Times New Roman" panose="02020603050405020304" pitchFamily="18" charset="0"/>
              </a:rPr>
              <a:t>Évoluant dans chaque équipe au comité de Saône et Loire.</a:t>
            </a:r>
            <a:endParaRPr lang="fr-FR" sz="2800" dirty="0">
              <a:effectLst/>
              <a:latin typeface="Times New Roman" panose="02020603050405020304" pitchFamily="18" charset="0"/>
              <a:ea typeface="Times New Roman" panose="02020603050405020304" pitchFamily="18" charset="0"/>
            </a:endParaRPr>
          </a:p>
          <a:p>
            <a:pPr algn="just"/>
            <a:r>
              <a:rPr lang="fr-FR" sz="2800" b="1" i="1" dirty="0">
                <a:effectLst/>
                <a:latin typeface="Arial" panose="020B0604020202020204" pitchFamily="34" charset="0"/>
                <a:ea typeface="Times New Roman" panose="02020603050405020304" pitchFamily="18" charset="0"/>
              </a:rPr>
              <a:t>- Rappel : les Clubs qui ont une équipe qui évolue en régional, ne pas les inscrire en Championnat  Départemental lors des inscriptions.</a:t>
            </a:r>
            <a:endParaRPr lang="fr-FR" sz="2800" dirty="0">
              <a:effectLst/>
              <a:latin typeface="Times New Roman" panose="02020603050405020304" pitchFamily="18" charset="0"/>
              <a:ea typeface="Times New Roman" panose="02020603050405020304" pitchFamily="18" charset="0"/>
            </a:endParaRPr>
          </a:p>
          <a:p>
            <a:pPr algn="just"/>
            <a:r>
              <a:rPr lang="fr-FR" sz="2800" b="1" i="1" dirty="0">
                <a:effectLst/>
                <a:latin typeface="Arial" panose="020B0604020202020204" pitchFamily="34" charset="0"/>
                <a:ea typeface="Times New Roman" panose="02020603050405020304" pitchFamily="18" charset="0"/>
              </a:rPr>
              <a:t> </a:t>
            </a:r>
            <a:endParaRPr lang="fr-FR" sz="2800" dirty="0">
              <a:effectLst/>
              <a:latin typeface="Times New Roman" panose="02020603050405020304" pitchFamily="18" charset="0"/>
              <a:ea typeface="Times New Roman" panose="02020603050405020304" pitchFamily="18" charset="0"/>
            </a:endParaRPr>
          </a:p>
          <a:p>
            <a:pPr algn="just"/>
            <a:r>
              <a:rPr lang="fr-FR" sz="2800" b="1" i="1" u="sng" dirty="0">
                <a:effectLst/>
                <a:latin typeface="Arial" panose="020B0604020202020204" pitchFamily="34" charset="0"/>
                <a:ea typeface="Times New Roman" panose="02020603050405020304" pitchFamily="18" charset="0"/>
              </a:rPr>
              <a:t>Prévision pour 2025</a:t>
            </a:r>
            <a:r>
              <a:rPr lang="fr-FR" sz="2800" b="1" i="1" dirty="0">
                <a:effectLst/>
                <a:latin typeface="Arial" panose="020B0604020202020204" pitchFamily="34" charset="0"/>
                <a:ea typeface="Times New Roman" panose="02020603050405020304" pitchFamily="18" charset="0"/>
              </a:rPr>
              <a:t> :</a:t>
            </a:r>
            <a:endParaRPr lang="fr-FR" sz="2800" dirty="0">
              <a:effectLst/>
              <a:latin typeface="Times New Roman" panose="02020603050405020304" pitchFamily="18" charset="0"/>
              <a:ea typeface="Times New Roman" panose="02020603050405020304" pitchFamily="18" charset="0"/>
            </a:endParaRPr>
          </a:p>
          <a:p>
            <a:pPr algn="just"/>
            <a:r>
              <a:rPr lang="fr-FR" sz="2800" b="1" i="1" u="sng" dirty="0">
                <a:effectLst/>
                <a:latin typeface="Arial" panose="020B0604020202020204" pitchFamily="34" charset="0"/>
                <a:ea typeface="Times New Roman" panose="02020603050405020304" pitchFamily="18" charset="0"/>
              </a:rPr>
              <a:t>Les tenues homogènes seront obligatoires le haut et le bas.</a:t>
            </a:r>
            <a:endParaRPr lang="fr-FR"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24404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310852"/>
            <a:ext cx="8229600" cy="1143000"/>
          </a:xfrm>
        </p:spPr>
        <p:txBody>
          <a:bodyPr>
            <a:normAutofit/>
          </a:bodyPr>
          <a:lstStyle/>
          <a:p>
            <a:pPr algn="ctr"/>
            <a:r>
              <a:rPr lang="fr-FR" sz="4000" dirty="0"/>
              <a:t>Commission Championnat des Clubs </a:t>
            </a:r>
          </a:p>
        </p:txBody>
      </p:sp>
      <p:sp>
        <p:nvSpPr>
          <p:cNvPr id="3" name="Espace réservé du contenu 2"/>
          <p:cNvSpPr>
            <a:spLocks noGrp="1"/>
          </p:cNvSpPr>
          <p:nvPr>
            <p:ph idx="1"/>
          </p:nvPr>
        </p:nvSpPr>
        <p:spPr>
          <a:xfrm>
            <a:off x="457200" y="1700808"/>
            <a:ext cx="8229600" cy="4896544"/>
          </a:xfrm>
        </p:spPr>
        <p:txBody>
          <a:bodyPr>
            <a:normAutofit/>
          </a:bodyPr>
          <a:lstStyle/>
          <a:p>
            <a:endParaRPr lang="fr-FR" sz="2000" dirty="0">
              <a:effectLst/>
              <a:latin typeface="Times New Roman" panose="02020603050405020304" pitchFamily="18" charset="0"/>
              <a:ea typeface="Times New Roman" panose="02020603050405020304" pitchFamily="18" charset="0"/>
            </a:endParaRPr>
          </a:p>
          <a:p>
            <a:pPr marL="0" indent="0">
              <a:buNone/>
            </a:pPr>
            <a:endParaRPr lang="fr-FR" sz="2000" dirty="0">
              <a:effectLst/>
              <a:latin typeface="Times New Roman" panose="02020603050405020304" pitchFamily="18" charset="0"/>
              <a:ea typeface="Times New Roman" panose="02020603050405020304" pitchFamily="18" charset="0"/>
            </a:endParaRPr>
          </a:p>
          <a:p>
            <a:endParaRPr lang="fr-FR" dirty="0"/>
          </a:p>
        </p:txBody>
      </p:sp>
      <p:sp>
        <p:nvSpPr>
          <p:cNvPr id="5" name="ZoneTexte 4">
            <a:extLst>
              <a:ext uri="{FF2B5EF4-FFF2-40B4-BE49-F238E27FC236}">
                <a16:creationId xmlns:a16="http://schemas.microsoft.com/office/drawing/2014/main" id="{6D5A40C3-B529-0D23-4426-3B46AC190241}"/>
              </a:ext>
            </a:extLst>
          </p:cNvPr>
          <p:cNvSpPr txBox="1"/>
          <p:nvPr/>
        </p:nvSpPr>
        <p:spPr>
          <a:xfrm>
            <a:off x="179512" y="980728"/>
            <a:ext cx="8963065" cy="5116337"/>
          </a:xfrm>
          <a:prstGeom prst="rect">
            <a:avLst/>
          </a:prstGeom>
          <a:noFill/>
        </p:spPr>
        <p:txBody>
          <a:bodyPr wrap="square">
            <a:spAutoFit/>
          </a:bodyPr>
          <a:lstStyle/>
          <a:p>
            <a:pPr algn="just"/>
            <a:r>
              <a:rPr lang="fr-FR" sz="3200" b="1" i="1" dirty="0">
                <a:effectLst/>
                <a:latin typeface="Arial" panose="020B0604020202020204" pitchFamily="34" charset="0"/>
                <a:ea typeface="Times New Roman" panose="02020603050405020304" pitchFamily="18" charset="0"/>
              </a:rPr>
              <a:t>Les rencontres séniors et féminines débuteront à 8h30.</a:t>
            </a:r>
            <a:endParaRPr lang="fr-FR" sz="3200" dirty="0">
              <a:effectLst/>
              <a:latin typeface="Times New Roman" panose="02020603050405020304" pitchFamily="18" charset="0"/>
              <a:ea typeface="Times New Roman" panose="02020603050405020304" pitchFamily="18" charset="0"/>
            </a:endParaRPr>
          </a:p>
          <a:p>
            <a:pPr algn="just"/>
            <a:r>
              <a:rPr lang="fr-FR" sz="3200" b="1" i="1" dirty="0">
                <a:effectLst/>
                <a:latin typeface="Arial" panose="020B0604020202020204" pitchFamily="34" charset="0"/>
                <a:ea typeface="Times New Roman" panose="02020603050405020304" pitchFamily="18" charset="0"/>
              </a:rPr>
              <a:t>La première Journée débutera le samedi 21 Juin l’après-midi à 14h30</a:t>
            </a:r>
            <a:endParaRPr lang="fr-FR" sz="3200" dirty="0">
              <a:effectLst/>
              <a:latin typeface="Times New Roman" panose="02020603050405020304" pitchFamily="18" charset="0"/>
              <a:ea typeface="Times New Roman" panose="02020603050405020304" pitchFamily="18" charset="0"/>
            </a:endParaRPr>
          </a:p>
          <a:p>
            <a:pPr algn="just"/>
            <a:r>
              <a:rPr lang="fr-FR" sz="3200" b="1" i="1" dirty="0">
                <a:effectLst/>
                <a:latin typeface="Arial" panose="020B0604020202020204" pitchFamily="34" charset="0"/>
                <a:ea typeface="Times New Roman" panose="02020603050405020304" pitchFamily="18" charset="0"/>
              </a:rPr>
              <a:t>Si les clubs recevant une journée ne retournent pas leurs feuilles de match dans les 48 heures au comité, seront  passibles d’une amende de 50€.</a:t>
            </a:r>
            <a:endParaRPr lang="fr-FR" sz="3200" dirty="0">
              <a:effectLst/>
              <a:latin typeface="Times New Roman" panose="02020603050405020304" pitchFamily="18" charset="0"/>
              <a:ea typeface="Times New Roman" panose="02020603050405020304" pitchFamily="18" charset="0"/>
            </a:endParaRPr>
          </a:p>
          <a:p>
            <a:pPr algn="just">
              <a:lnSpc>
                <a:spcPct val="115000"/>
              </a:lnSpc>
              <a:spcAft>
                <a:spcPts val="1000"/>
              </a:spcAft>
            </a:pPr>
            <a:r>
              <a:rPr lang="fr-FR" sz="3200" b="1" i="1" dirty="0">
                <a:effectLst/>
                <a:latin typeface="Arial" panose="020B0604020202020204" pitchFamily="34" charset="0"/>
                <a:ea typeface="Calibri" panose="020F0502020204030204" pitchFamily="34" charset="0"/>
                <a:cs typeface="Times New Roman" panose="02020603050405020304" pitchFamily="18" charset="0"/>
              </a:rPr>
              <a:t>Je terminerai  mon rapport en vous donnant le palmarès de la saison 2024</a:t>
            </a:r>
            <a:r>
              <a:rPr lang="fr-FR" sz="1800" b="1" i="1" dirty="0">
                <a:effectLst/>
                <a:latin typeface="Arial" panose="020B0604020202020204" pitchFamily="34"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341019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3204" y="-171400"/>
            <a:ext cx="8229600" cy="1143000"/>
          </a:xfrm>
        </p:spPr>
        <p:txBody>
          <a:bodyPr>
            <a:normAutofit/>
          </a:bodyPr>
          <a:lstStyle/>
          <a:p>
            <a:pPr algn="ctr"/>
            <a:r>
              <a:rPr lang="fr-FR" sz="4000" dirty="0"/>
              <a:t>Commission Championnat des Clubs </a:t>
            </a:r>
          </a:p>
        </p:txBody>
      </p:sp>
      <p:sp>
        <p:nvSpPr>
          <p:cNvPr id="3" name="Espace réservé du contenu 2"/>
          <p:cNvSpPr>
            <a:spLocks noGrp="1"/>
          </p:cNvSpPr>
          <p:nvPr>
            <p:ph idx="1"/>
          </p:nvPr>
        </p:nvSpPr>
        <p:spPr>
          <a:xfrm>
            <a:off x="179512" y="1340768"/>
            <a:ext cx="8856984" cy="5256584"/>
          </a:xfrm>
        </p:spPr>
        <p:txBody>
          <a:bodyPr>
            <a:normAutofit/>
          </a:bodyPr>
          <a:lstStyle/>
          <a:p>
            <a:pPr algn="ctr">
              <a:lnSpc>
                <a:spcPct val="115000"/>
              </a:lnSpc>
              <a:spcAft>
                <a:spcPts val="1000"/>
              </a:spcAft>
            </a:pPr>
            <a:r>
              <a:rPr lang="fr-FR" sz="1800" b="1" i="1" u="sng" dirty="0">
                <a:effectLst/>
                <a:latin typeface="Arial" panose="020B0604020202020204" pitchFamily="34" charset="0"/>
                <a:ea typeface="Calibri" panose="020F0502020204030204" pitchFamily="34" charset="0"/>
                <a:cs typeface="Times New Roman" panose="02020603050405020304" pitchFamily="18" charset="0"/>
              </a:rPr>
              <a:t>Palmarès 2024:</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1800" b="1" u="sng" dirty="0">
                <a:effectLst/>
                <a:latin typeface="Arial" panose="020B0604020202020204" pitchFamily="34" charset="0"/>
                <a:ea typeface="Calibri" panose="020F0502020204030204" pitchFamily="34" charset="0"/>
                <a:cs typeface="Times New Roman" panose="02020603050405020304" pitchFamily="18" charset="0"/>
              </a:rPr>
              <a:t>En 1ère Division Séniors:</a:t>
            </a:r>
            <a:r>
              <a:rPr lang="fr-FR" sz="1800" dirty="0">
                <a:effectLst/>
                <a:latin typeface="Arial" panose="020B0604020202020204" pitchFamily="34" charset="0"/>
                <a:ea typeface="Calibri" panose="020F0502020204030204" pitchFamily="34" charset="0"/>
                <a:cs typeface="Times New Roman" panose="02020603050405020304" pitchFamily="18" charset="0"/>
              </a:rPr>
              <a:t> </a:t>
            </a:r>
            <a:r>
              <a:rPr lang="fr-FR" sz="18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TOURNUS 1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1800" dirty="0">
                <a:effectLst/>
                <a:latin typeface="Arial" panose="020B0604020202020204" pitchFamily="34" charset="0"/>
                <a:ea typeface="Calibri" panose="020F0502020204030204" pitchFamily="34" charset="0"/>
                <a:cs typeface="Times New Roman" panose="02020603050405020304" pitchFamily="18" charset="0"/>
              </a:rPr>
              <a:t>L’équipe accède au niveau régional pour la saison 2025.</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1800" b="1" u="sng" dirty="0">
                <a:effectLst/>
                <a:latin typeface="Arial" panose="020B0604020202020204" pitchFamily="34" charset="0"/>
                <a:ea typeface="Calibri" panose="020F0502020204030204" pitchFamily="34" charset="0"/>
                <a:cs typeface="Times New Roman" panose="02020603050405020304" pitchFamily="18" charset="0"/>
              </a:rPr>
              <a:t>En 2ème Division Séniors</a:t>
            </a:r>
            <a:r>
              <a:rPr lang="fr-FR" sz="1800" b="1" dirty="0">
                <a:effectLst/>
                <a:latin typeface="Arial" panose="020B0604020202020204" pitchFamily="34" charset="0"/>
                <a:ea typeface="Calibri" panose="020F0502020204030204" pitchFamily="34" charset="0"/>
                <a:cs typeface="Times New Roman" panose="02020603050405020304" pitchFamily="18" charset="0"/>
              </a:rPr>
              <a:t>:</a:t>
            </a:r>
            <a:r>
              <a:rPr lang="fr-FR" sz="1800" dirty="0">
                <a:effectLst/>
                <a:latin typeface="Arial" panose="020B0604020202020204" pitchFamily="34" charset="0"/>
                <a:ea typeface="Calibri" panose="020F0502020204030204" pitchFamily="34" charset="0"/>
                <a:cs typeface="Times New Roman" panose="02020603050405020304" pitchFamily="18" charset="0"/>
              </a:rPr>
              <a:t> </a:t>
            </a:r>
            <a:r>
              <a:rPr lang="fr-FR" sz="18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E.P LAIZEENNE 1</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1800" dirty="0">
                <a:effectLst/>
                <a:latin typeface="Arial" panose="020B0604020202020204" pitchFamily="34" charset="0"/>
                <a:ea typeface="Calibri" panose="020F0502020204030204" pitchFamily="34" charset="0"/>
                <a:cs typeface="Times New Roman" panose="02020603050405020304" pitchFamily="18" charset="0"/>
              </a:rPr>
              <a:t>L’équipe accède en 1</a:t>
            </a:r>
            <a:r>
              <a:rPr lang="fr-FR" sz="1800" baseline="30000" dirty="0">
                <a:effectLst/>
                <a:latin typeface="Arial" panose="020B0604020202020204" pitchFamily="34" charset="0"/>
                <a:ea typeface="Calibri" panose="020F0502020204030204" pitchFamily="34" charset="0"/>
                <a:cs typeface="Times New Roman" panose="02020603050405020304" pitchFamily="18" charset="0"/>
              </a:rPr>
              <a:t>ère</a:t>
            </a:r>
            <a:r>
              <a:rPr lang="fr-FR" sz="1800" dirty="0">
                <a:effectLst/>
                <a:latin typeface="Arial" panose="020B0604020202020204" pitchFamily="34" charset="0"/>
                <a:ea typeface="Calibri" panose="020F0502020204030204" pitchFamily="34" charset="0"/>
                <a:cs typeface="Times New Roman" panose="02020603050405020304" pitchFamily="18" charset="0"/>
              </a:rPr>
              <a:t> division pour la saison 2025 en compagnie de.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1800" b="1" dirty="0">
                <a:effectLst/>
                <a:latin typeface="Arial" panose="020B0604020202020204" pitchFamily="34" charset="0"/>
                <a:ea typeface="Calibri" panose="020F0502020204030204" pitchFamily="34" charset="0"/>
                <a:cs typeface="Times New Roman" panose="02020603050405020304" pitchFamily="18" charset="0"/>
              </a:rPr>
              <a:t>(</a:t>
            </a:r>
            <a:r>
              <a:rPr lang="fr-FR" sz="18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ISSY L’EVEQUE 1 </a:t>
            </a:r>
            <a:r>
              <a:rPr lang="fr-FR" sz="1800" b="1" dirty="0">
                <a:effectLst/>
                <a:latin typeface="Arial" panose="020B0604020202020204" pitchFamily="34" charset="0"/>
                <a:ea typeface="Calibri" panose="020F0502020204030204" pitchFamily="34" charset="0"/>
                <a:cs typeface="Times New Roman" panose="02020603050405020304" pitchFamily="18" charset="0"/>
              </a:rPr>
              <a:t>– </a:t>
            </a:r>
            <a:r>
              <a:rPr lang="fr-FR" sz="18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LA CELLE EN MORVAN 2</a:t>
            </a:r>
            <a:r>
              <a:rPr lang="fr-FR" sz="1800" b="1" dirty="0">
                <a:effectLst/>
                <a:latin typeface="Arial" panose="020B0604020202020204" pitchFamily="34" charset="0"/>
                <a:ea typeface="Calibri" panose="020F0502020204030204" pitchFamily="34" charset="0"/>
                <a:cs typeface="Times New Roman" panose="02020603050405020304" pitchFamily="18" charset="0"/>
              </a:rPr>
              <a:t> – </a:t>
            </a:r>
            <a:r>
              <a:rPr lang="fr-FR" sz="18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MARNAY 2</a:t>
            </a:r>
            <a:r>
              <a:rPr lang="fr-FR" sz="1800" b="1" dirty="0">
                <a:effectLst/>
                <a:latin typeface="Arial" panose="020B0604020202020204" pitchFamily="34"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1800" dirty="0">
                <a:effectLst/>
                <a:latin typeface="Arial Narrow" panose="020B0606020202030204" pitchFamily="34" charset="0"/>
                <a:ea typeface="Calibri" panose="020F0502020204030204" pitchFamily="34" charset="0"/>
                <a:cs typeface="Arial" panose="020B0604020202020204" pitchFamily="34"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1800" b="1" u="sng" dirty="0">
                <a:effectLst/>
                <a:latin typeface="Arial" panose="020B0604020202020204" pitchFamily="34" charset="0"/>
                <a:ea typeface="Calibri" panose="020F0502020204030204" pitchFamily="34" charset="0"/>
                <a:cs typeface="Times New Roman" panose="02020603050405020304" pitchFamily="18" charset="0"/>
              </a:rPr>
              <a:t>En 3ème Division Séniors</a:t>
            </a:r>
            <a:r>
              <a:rPr lang="fr-FR" sz="1800" b="1" dirty="0">
                <a:effectLst/>
                <a:latin typeface="Arial" panose="020B0604020202020204" pitchFamily="34" charset="0"/>
                <a:ea typeface="Calibri" panose="020F0502020204030204" pitchFamily="34" charset="0"/>
                <a:cs typeface="Times New Roman" panose="02020603050405020304" pitchFamily="18" charset="0"/>
              </a:rPr>
              <a:t>: </a:t>
            </a:r>
            <a:r>
              <a:rPr lang="fr-FR" sz="18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DIGOIN 1</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1800" dirty="0">
                <a:effectLst/>
                <a:latin typeface="Arial" panose="020B0604020202020204" pitchFamily="34" charset="0"/>
                <a:ea typeface="Calibri" panose="020F0502020204030204" pitchFamily="34" charset="0"/>
                <a:cs typeface="Times New Roman" panose="02020603050405020304" pitchFamily="18" charset="0"/>
              </a:rPr>
              <a:t>L’équipe accède en 2</a:t>
            </a:r>
            <a:r>
              <a:rPr lang="fr-FR" sz="1800" baseline="30000" dirty="0">
                <a:effectLst/>
                <a:latin typeface="Arial" panose="020B0604020202020204" pitchFamily="34" charset="0"/>
                <a:ea typeface="Calibri" panose="020F0502020204030204" pitchFamily="34" charset="0"/>
                <a:cs typeface="Times New Roman" panose="02020603050405020304" pitchFamily="18" charset="0"/>
              </a:rPr>
              <a:t>ème</a:t>
            </a:r>
            <a:r>
              <a:rPr lang="fr-FR" sz="1800" dirty="0">
                <a:effectLst/>
                <a:latin typeface="Arial" panose="020B0604020202020204" pitchFamily="34" charset="0"/>
                <a:ea typeface="Calibri" panose="020F0502020204030204" pitchFamily="34" charset="0"/>
                <a:cs typeface="Times New Roman" panose="02020603050405020304" pitchFamily="18" charset="0"/>
              </a:rPr>
              <a:t> division pour la saison 2025 en compagnie de.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1800" b="1" dirty="0">
                <a:effectLst/>
                <a:latin typeface="Arial" panose="020B0604020202020204" pitchFamily="34" charset="0"/>
                <a:ea typeface="Calibri" panose="020F0502020204030204" pitchFamily="34" charset="0"/>
                <a:cs typeface="Times New Roman" panose="02020603050405020304" pitchFamily="18" charset="0"/>
              </a:rPr>
              <a:t>(</a:t>
            </a:r>
            <a:r>
              <a:rPr lang="fr-FR" sz="18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CUISEAUX 1</a:t>
            </a:r>
            <a:r>
              <a:rPr lang="fr-FR" sz="1800" b="1" dirty="0">
                <a:effectLst/>
                <a:latin typeface="Arial" panose="020B0604020202020204" pitchFamily="34" charset="0"/>
                <a:ea typeface="Calibri" panose="020F0502020204030204" pitchFamily="34" charset="0"/>
                <a:cs typeface="Times New Roman" panose="02020603050405020304" pitchFamily="18" charset="0"/>
              </a:rPr>
              <a:t> – </a:t>
            </a:r>
            <a:r>
              <a:rPr lang="fr-FR" sz="18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TOURNUS 2</a:t>
            </a:r>
            <a:r>
              <a:rPr lang="fr-FR" sz="1800" b="1" dirty="0">
                <a:effectLst/>
                <a:latin typeface="Arial" panose="020B0604020202020204" pitchFamily="34" charset="0"/>
                <a:ea typeface="Calibri" panose="020F0502020204030204" pitchFamily="34" charset="0"/>
                <a:cs typeface="Times New Roman" panose="02020603050405020304" pitchFamily="18" charset="0"/>
              </a:rPr>
              <a:t> – </a:t>
            </a:r>
            <a:r>
              <a:rPr lang="fr-FR" sz="18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PETANQUE DE LA VALLEE 1</a:t>
            </a:r>
            <a:r>
              <a:rPr lang="fr-FR" sz="1800" b="1" dirty="0">
                <a:effectLst/>
                <a:latin typeface="Arial" panose="020B0604020202020204" pitchFamily="34"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2113500568"/>
      </p:ext>
    </p:extLst>
  </p:cSld>
  <p:clrMapOvr>
    <a:masterClrMapping/>
  </p:clrMapOvr>
  <p:transition spd="med">
    <p:pull/>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3204" y="-171400"/>
            <a:ext cx="8229600" cy="1143000"/>
          </a:xfrm>
        </p:spPr>
        <p:txBody>
          <a:bodyPr>
            <a:normAutofit/>
          </a:bodyPr>
          <a:lstStyle/>
          <a:p>
            <a:pPr algn="ctr"/>
            <a:r>
              <a:rPr lang="fr-FR" sz="4000" dirty="0"/>
              <a:t>Commission Championnat des Clubs </a:t>
            </a:r>
          </a:p>
        </p:txBody>
      </p:sp>
      <p:sp>
        <p:nvSpPr>
          <p:cNvPr id="3" name="Espace réservé du contenu 2"/>
          <p:cNvSpPr>
            <a:spLocks noGrp="1"/>
          </p:cNvSpPr>
          <p:nvPr>
            <p:ph idx="1"/>
          </p:nvPr>
        </p:nvSpPr>
        <p:spPr>
          <a:xfrm>
            <a:off x="323528" y="1124744"/>
            <a:ext cx="8568952" cy="5472608"/>
          </a:xfrm>
        </p:spPr>
        <p:txBody>
          <a:bodyPr>
            <a:normAutofit/>
          </a:bodyPr>
          <a:lstStyle/>
          <a:p>
            <a:pPr algn="just">
              <a:lnSpc>
                <a:spcPct val="115000"/>
              </a:lnSpc>
              <a:spcAft>
                <a:spcPts val="1000"/>
              </a:spcAft>
            </a:pPr>
            <a:r>
              <a:rPr lang="fr-FR" sz="2400" b="1" u="sng" dirty="0">
                <a:effectLst/>
                <a:latin typeface="Arial" panose="020B0604020202020204" pitchFamily="34" charset="0"/>
                <a:ea typeface="Calibri" panose="020F0502020204030204" pitchFamily="34" charset="0"/>
                <a:cs typeface="Times New Roman" panose="02020603050405020304" pitchFamily="18" charset="0"/>
              </a:rPr>
              <a:t>En 4</a:t>
            </a:r>
            <a:r>
              <a:rPr lang="fr-FR" sz="2400" b="1" u="sng" baseline="30000" dirty="0">
                <a:effectLst/>
                <a:latin typeface="Arial" panose="020B0604020202020204" pitchFamily="34" charset="0"/>
                <a:ea typeface="Calibri" panose="020F0502020204030204" pitchFamily="34" charset="0"/>
                <a:cs typeface="Times New Roman" panose="02020603050405020304" pitchFamily="18" charset="0"/>
              </a:rPr>
              <a:t>ème</a:t>
            </a:r>
            <a:r>
              <a:rPr lang="fr-FR" sz="2400" b="1" u="sng" dirty="0">
                <a:effectLst/>
                <a:latin typeface="Arial" panose="020B0604020202020204" pitchFamily="34" charset="0"/>
                <a:ea typeface="Calibri" panose="020F0502020204030204" pitchFamily="34" charset="0"/>
                <a:cs typeface="Times New Roman" panose="02020603050405020304" pitchFamily="18" charset="0"/>
              </a:rPr>
              <a:t> Division Séniors :</a:t>
            </a:r>
            <a:r>
              <a:rPr lang="fr-FR" sz="2400" b="1" dirty="0">
                <a:effectLst/>
                <a:latin typeface="Arial" panose="020B0604020202020204" pitchFamily="34" charset="0"/>
                <a:ea typeface="Calibri" panose="020F0502020204030204" pitchFamily="34" charset="0"/>
                <a:cs typeface="Times New Roman" panose="02020603050405020304" pitchFamily="18" charset="0"/>
              </a:rPr>
              <a:t> </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E.P LAIZEENNE 4</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2400" dirty="0">
                <a:effectLst/>
                <a:latin typeface="Arial" panose="020B0604020202020204" pitchFamily="34" charset="0"/>
                <a:ea typeface="Calibri" panose="020F0502020204030204" pitchFamily="34" charset="0"/>
                <a:cs typeface="Times New Roman" panose="02020603050405020304" pitchFamily="18" charset="0"/>
              </a:rPr>
              <a:t>L’équipe accède en 3</a:t>
            </a:r>
            <a:r>
              <a:rPr lang="fr-FR" sz="2400" baseline="30000" dirty="0">
                <a:effectLst/>
                <a:latin typeface="Arial" panose="020B0604020202020204" pitchFamily="34" charset="0"/>
                <a:ea typeface="Calibri" panose="020F0502020204030204" pitchFamily="34" charset="0"/>
                <a:cs typeface="Times New Roman" panose="02020603050405020304" pitchFamily="18" charset="0"/>
              </a:rPr>
              <a:t>ème</a:t>
            </a:r>
            <a:r>
              <a:rPr lang="fr-FR" sz="2400" dirty="0">
                <a:effectLst/>
                <a:latin typeface="Arial" panose="020B0604020202020204" pitchFamily="34" charset="0"/>
                <a:ea typeface="Calibri" panose="020F0502020204030204" pitchFamily="34" charset="0"/>
                <a:cs typeface="Times New Roman" panose="02020603050405020304" pitchFamily="18" charset="0"/>
              </a:rPr>
              <a:t> division pour la saison 2025 en compagnie de.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2400" b="1" dirty="0">
                <a:effectLst/>
                <a:latin typeface="Arial" panose="020B0604020202020204" pitchFamily="34" charset="0"/>
                <a:ea typeface="Calibri" panose="020F0502020204030204" pitchFamily="34" charset="0"/>
                <a:cs typeface="Times New Roman" panose="02020603050405020304" pitchFamily="18" charset="0"/>
              </a:rPr>
              <a:t>(</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MACON 2</a:t>
            </a:r>
            <a:r>
              <a:rPr lang="fr-FR" sz="2400" b="1" dirty="0">
                <a:effectLst/>
                <a:latin typeface="Arial" panose="020B0604020202020204" pitchFamily="34" charset="0"/>
                <a:ea typeface="Calibri" panose="020F0502020204030204" pitchFamily="34" charset="0"/>
                <a:cs typeface="Times New Roman" panose="02020603050405020304" pitchFamily="18" charset="0"/>
              </a:rPr>
              <a:t> – </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CHAGNY 2</a:t>
            </a:r>
            <a:r>
              <a:rPr lang="fr-FR" sz="2400" b="1" dirty="0">
                <a:effectLst/>
                <a:latin typeface="Arial" panose="020B0604020202020204" pitchFamily="34" charset="0"/>
                <a:ea typeface="Calibri" panose="020F0502020204030204" pitchFamily="34" charset="0"/>
                <a:cs typeface="Times New Roman" panose="02020603050405020304" pitchFamily="18" charset="0"/>
              </a:rPr>
              <a:t> – </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ORMES PETANQUE 3</a:t>
            </a:r>
            <a:r>
              <a:rPr lang="fr-FR" sz="2400" b="1" dirty="0">
                <a:effectLst/>
                <a:latin typeface="Arial" panose="020B0604020202020204" pitchFamily="34" charset="0"/>
                <a:ea typeface="Calibri" panose="020F0502020204030204" pitchFamily="34" charset="0"/>
                <a:cs typeface="Times New Roman" panose="02020603050405020304" pitchFamily="18" charset="0"/>
              </a:rPr>
              <a:t> – </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LA BRIERETTE 1</a:t>
            </a:r>
            <a:r>
              <a:rPr lang="fr-FR" sz="2400" b="1" dirty="0">
                <a:effectLst/>
                <a:latin typeface="Arial" panose="020B0604020202020204" pitchFamily="34" charset="0"/>
                <a:ea typeface="Calibri" panose="020F0502020204030204" pitchFamily="34" charset="0"/>
                <a:cs typeface="Times New Roman" panose="02020603050405020304" pitchFamily="18" charset="0"/>
              </a:rPr>
              <a:t> – </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E.P LAIZEENNE 4</a:t>
            </a:r>
            <a:r>
              <a:rPr lang="fr-FR" sz="2400" b="1" dirty="0">
                <a:effectLst/>
                <a:latin typeface="Arial" panose="020B0604020202020204" pitchFamily="34" charset="0"/>
                <a:ea typeface="Calibri" panose="020F0502020204030204" pitchFamily="34" charset="0"/>
                <a:cs typeface="Times New Roman" panose="02020603050405020304" pitchFamily="18" charset="0"/>
              </a:rPr>
              <a:t>        </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GIVRY 2</a:t>
            </a:r>
            <a:r>
              <a:rPr lang="fr-FR" sz="2400" b="1" dirty="0">
                <a:effectLst/>
                <a:latin typeface="Arial" panose="020B0604020202020204" pitchFamily="34" charset="0"/>
                <a:ea typeface="Calibri" panose="020F0502020204030204" pitchFamily="34" charset="0"/>
                <a:cs typeface="Times New Roman" panose="02020603050405020304" pitchFamily="18" charset="0"/>
              </a:rPr>
              <a:t> –  </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J.P MONTCEAU 1</a:t>
            </a:r>
            <a:r>
              <a:rPr lang="fr-FR" sz="2400" b="1" dirty="0">
                <a:effectLst/>
                <a:latin typeface="Arial" panose="020B0604020202020204" pitchFamily="34" charset="0"/>
                <a:ea typeface="Calibri" panose="020F0502020204030204" pitchFamily="34" charset="0"/>
                <a:cs typeface="Times New Roman" panose="02020603050405020304" pitchFamily="18" charset="0"/>
              </a:rPr>
              <a:t> – </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ST LAURENT D’ANDENAY 1</a:t>
            </a:r>
            <a:r>
              <a:rPr lang="fr-FR" sz="2400" b="1" dirty="0">
                <a:effectLst/>
                <a:latin typeface="Arial" panose="020B0604020202020204" pitchFamily="34" charset="0"/>
                <a:ea typeface="Calibri" panose="020F0502020204030204" pitchFamily="34" charset="0"/>
                <a:cs typeface="Times New Roman" panose="02020603050405020304" pitchFamily="18" charset="0"/>
              </a:rPr>
              <a: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2400" b="1" u="none" strike="noStrike" dirty="0">
                <a:effectLst/>
                <a:latin typeface="Arial Narrow" panose="020B0606020202030204" pitchFamily="34" charset="0"/>
                <a:ea typeface="Calibri" panose="020F0502020204030204" pitchFamily="34" charset="0"/>
                <a:cs typeface="Arial" panose="020B0604020202020204" pitchFamily="34"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2400" b="1" u="sng" dirty="0">
                <a:effectLst/>
                <a:latin typeface="Arial" panose="020B0604020202020204" pitchFamily="34" charset="0"/>
                <a:ea typeface="Calibri" panose="020F0502020204030204" pitchFamily="34" charset="0"/>
                <a:cs typeface="Times New Roman" panose="02020603050405020304" pitchFamily="18" charset="0"/>
              </a:rPr>
              <a:t>En Vétérans 1</a:t>
            </a:r>
            <a:r>
              <a:rPr lang="fr-FR" sz="2400" b="1" u="sng" baseline="30000" dirty="0">
                <a:effectLst/>
                <a:latin typeface="Arial" panose="020B0604020202020204" pitchFamily="34" charset="0"/>
                <a:ea typeface="Calibri" panose="020F0502020204030204" pitchFamily="34" charset="0"/>
                <a:cs typeface="Times New Roman" panose="02020603050405020304" pitchFamily="18" charset="0"/>
              </a:rPr>
              <a:t>ère</a:t>
            </a:r>
            <a:r>
              <a:rPr lang="fr-FR" sz="2400" b="1" u="sng" dirty="0">
                <a:effectLst/>
                <a:latin typeface="Arial" panose="020B0604020202020204" pitchFamily="34" charset="0"/>
                <a:ea typeface="Calibri" panose="020F0502020204030204" pitchFamily="34" charset="0"/>
                <a:cs typeface="Times New Roman" panose="02020603050405020304" pitchFamily="18" charset="0"/>
              </a:rPr>
              <a:t> Division</a:t>
            </a:r>
            <a:r>
              <a:rPr lang="fr-FR" sz="2400" b="1" dirty="0">
                <a:effectLst/>
                <a:latin typeface="Arial" panose="020B0604020202020204" pitchFamily="34" charset="0"/>
                <a:ea typeface="Calibri" panose="020F0502020204030204" pitchFamily="34" charset="0"/>
                <a:cs typeface="Times New Roman" panose="02020603050405020304" pitchFamily="18" charset="0"/>
              </a:rPr>
              <a:t>: </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PARAY LE MONIAL 1</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2400" dirty="0">
                <a:effectLst/>
                <a:latin typeface="Arial" panose="020B0604020202020204" pitchFamily="34" charset="0"/>
                <a:ea typeface="Calibri" panose="020F0502020204030204" pitchFamily="34" charset="0"/>
                <a:cs typeface="Times New Roman" panose="02020603050405020304" pitchFamily="18" charset="0"/>
              </a:rPr>
              <a:t>L’équipe accède au niveau régional pour la saison 2025.</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fr-FR" sz="31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33466267"/>
      </p:ext>
    </p:extLst>
  </p:cSld>
  <p:clrMapOvr>
    <a:masterClrMapping/>
  </p:clrMapOvr>
  <p:transition spd="med">
    <p:pull/>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3204" y="-171400"/>
            <a:ext cx="8229600" cy="1143000"/>
          </a:xfrm>
        </p:spPr>
        <p:txBody>
          <a:bodyPr>
            <a:normAutofit/>
          </a:bodyPr>
          <a:lstStyle/>
          <a:p>
            <a:pPr algn="ctr"/>
            <a:r>
              <a:rPr lang="fr-FR" sz="4000" dirty="0"/>
              <a:t>Commission Championnat des Clubs </a:t>
            </a:r>
          </a:p>
        </p:txBody>
      </p:sp>
      <p:sp>
        <p:nvSpPr>
          <p:cNvPr id="3" name="Espace réservé du contenu 2"/>
          <p:cNvSpPr>
            <a:spLocks noGrp="1"/>
          </p:cNvSpPr>
          <p:nvPr>
            <p:ph idx="1"/>
          </p:nvPr>
        </p:nvSpPr>
        <p:spPr>
          <a:xfrm>
            <a:off x="323528" y="1124744"/>
            <a:ext cx="8568952" cy="5472608"/>
          </a:xfrm>
        </p:spPr>
        <p:txBody>
          <a:bodyPr>
            <a:normAutofit lnSpcReduction="10000"/>
          </a:bodyPr>
          <a:lstStyle/>
          <a:p>
            <a:pPr algn="just">
              <a:lnSpc>
                <a:spcPct val="115000"/>
              </a:lnSpc>
              <a:spcAft>
                <a:spcPts val="1000"/>
              </a:spcAft>
            </a:pPr>
            <a:r>
              <a:rPr lang="fr-FR" sz="2400" b="1" u="sng" dirty="0">
                <a:effectLst/>
                <a:latin typeface="Arial" panose="020B0604020202020204" pitchFamily="34" charset="0"/>
                <a:ea typeface="Calibri" panose="020F0502020204030204" pitchFamily="34" charset="0"/>
                <a:cs typeface="Times New Roman" panose="02020603050405020304" pitchFamily="18" charset="0"/>
              </a:rPr>
              <a:t>En Vétérans 2</a:t>
            </a:r>
            <a:r>
              <a:rPr lang="fr-FR" sz="2400" b="1" u="sng" baseline="30000" dirty="0">
                <a:effectLst/>
                <a:latin typeface="Arial" panose="020B0604020202020204" pitchFamily="34" charset="0"/>
                <a:ea typeface="Calibri" panose="020F0502020204030204" pitchFamily="34" charset="0"/>
                <a:cs typeface="Times New Roman" panose="02020603050405020304" pitchFamily="18" charset="0"/>
              </a:rPr>
              <a:t>ème</a:t>
            </a:r>
            <a:r>
              <a:rPr lang="fr-FR" sz="2400" b="1" u="sng" dirty="0">
                <a:effectLst/>
                <a:latin typeface="Arial" panose="020B0604020202020204" pitchFamily="34" charset="0"/>
                <a:ea typeface="Calibri" panose="020F0502020204030204" pitchFamily="34" charset="0"/>
                <a:cs typeface="Times New Roman" panose="02020603050405020304" pitchFamily="18" charset="0"/>
              </a:rPr>
              <a:t> Division</a:t>
            </a:r>
            <a:r>
              <a:rPr lang="fr-FR" sz="2400" b="1" dirty="0">
                <a:effectLst/>
                <a:latin typeface="Arial" panose="020B0604020202020204" pitchFamily="34" charset="0"/>
                <a:ea typeface="Calibri" panose="020F0502020204030204" pitchFamily="34" charset="0"/>
                <a:cs typeface="Times New Roman" panose="02020603050405020304" pitchFamily="18" charset="0"/>
              </a:rPr>
              <a:t>: </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OSLON 1</a:t>
            </a:r>
            <a:r>
              <a:rPr lang="fr-FR" sz="2400" b="1" dirty="0">
                <a:effectLst/>
                <a:latin typeface="Arial" panose="020B0604020202020204" pitchFamily="34" charset="0"/>
                <a:ea typeface="Calibri" panose="020F0502020204030204" pitchFamily="34"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2400" dirty="0">
                <a:effectLst/>
                <a:latin typeface="Arial" panose="020B0604020202020204" pitchFamily="34" charset="0"/>
                <a:ea typeface="Calibri" panose="020F0502020204030204" pitchFamily="34" charset="0"/>
                <a:cs typeface="Times New Roman" panose="02020603050405020304" pitchFamily="18" charset="0"/>
              </a:rPr>
              <a:t>L’équipe accède en 1</a:t>
            </a:r>
            <a:r>
              <a:rPr lang="fr-FR" sz="2400" baseline="30000" dirty="0">
                <a:effectLst/>
                <a:latin typeface="Arial" panose="020B0604020202020204" pitchFamily="34" charset="0"/>
                <a:ea typeface="Calibri" panose="020F0502020204030204" pitchFamily="34" charset="0"/>
                <a:cs typeface="Times New Roman" panose="02020603050405020304" pitchFamily="18" charset="0"/>
              </a:rPr>
              <a:t>ère</a:t>
            </a:r>
            <a:r>
              <a:rPr lang="fr-FR" sz="2400" dirty="0">
                <a:effectLst/>
                <a:latin typeface="Arial" panose="020B0604020202020204" pitchFamily="34" charset="0"/>
                <a:ea typeface="Calibri" panose="020F0502020204030204" pitchFamily="34" charset="0"/>
                <a:cs typeface="Times New Roman" panose="02020603050405020304" pitchFamily="18" charset="0"/>
              </a:rPr>
              <a:t> division pour la saison 2025 en compagnie de.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2400" b="1" dirty="0">
                <a:effectLst/>
                <a:latin typeface="Arial" panose="020B0604020202020204" pitchFamily="34" charset="0"/>
                <a:ea typeface="Calibri" panose="020F0502020204030204" pitchFamily="34" charset="0"/>
                <a:cs typeface="Times New Roman" panose="02020603050405020304" pitchFamily="18" charset="0"/>
              </a:rPr>
              <a:t>(</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ISSY L’EVEQUE 1</a:t>
            </a:r>
            <a:r>
              <a:rPr lang="fr-FR" sz="2400" b="1" dirty="0">
                <a:effectLst/>
                <a:latin typeface="Arial" panose="020B0604020202020204" pitchFamily="34" charset="0"/>
                <a:ea typeface="Calibri" panose="020F0502020204030204" pitchFamily="34" charset="0"/>
                <a:cs typeface="Times New Roman" panose="02020603050405020304" pitchFamily="18" charset="0"/>
              </a:rPr>
              <a: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2400" dirty="0">
                <a:effectLst/>
                <a:latin typeface="Arial Narrow" panose="020B0606020202030204" pitchFamily="34" charset="0"/>
                <a:ea typeface="Calibri" panose="020F0502020204030204" pitchFamily="34" charset="0"/>
                <a:cs typeface="Arial" panose="020B0604020202020204" pitchFamily="34"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2400" b="1" u="sng" dirty="0">
                <a:effectLst/>
                <a:latin typeface="Arial" panose="020B0604020202020204" pitchFamily="34" charset="0"/>
                <a:ea typeface="Calibri" panose="020F0502020204030204" pitchFamily="34" charset="0"/>
                <a:cs typeface="Times New Roman" panose="02020603050405020304" pitchFamily="18" charset="0"/>
              </a:rPr>
              <a:t>En Vétérans 3</a:t>
            </a:r>
            <a:r>
              <a:rPr lang="fr-FR" sz="2400" b="1" u="sng" baseline="30000" dirty="0">
                <a:effectLst/>
                <a:latin typeface="Arial" panose="020B0604020202020204" pitchFamily="34" charset="0"/>
                <a:ea typeface="Calibri" panose="020F0502020204030204" pitchFamily="34" charset="0"/>
                <a:cs typeface="Times New Roman" panose="02020603050405020304" pitchFamily="18" charset="0"/>
              </a:rPr>
              <a:t>ème</a:t>
            </a:r>
            <a:r>
              <a:rPr lang="fr-FR" sz="2400" b="1" u="sng" dirty="0">
                <a:effectLst/>
                <a:latin typeface="Arial" panose="020B0604020202020204" pitchFamily="34" charset="0"/>
                <a:ea typeface="Calibri" panose="020F0502020204030204" pitchFamily="34" charset="0"/>
                <a:cs typeface="Times New Roman" panose="02020603050405020304" pitchFamily="18" charset="0"/>
              </a:rPr>
              <a:t> Division</a:t>
            </a:r>
            <a:r>
              <a:rPr lang="fr-FR" sz="2400" b="1" dirty="0">
                <a:effectLst/>
                <a:latin typeface="Arial" panose="020B0604020202020204" pitchFamily="34" charset="0"/>
                <a:ea typeface="Calibri" panose="020F0502020204030204" pitchFamily="34" charset="0"/>
                <a:cs typeface="Times New Roman" panose="02020603050405020304" pitchFamily="18" charset="0"/>
              </a:rPr>
              <a:t>: </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A.P CHALON BOUCICAUT 1</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2400" dirty="0">
                <a:effectLst/>
                <a:latin typeface="Arial" panose="020B0604020202020204" pitchFamily="34" charset="0"/>
                <a:ea typeface="Calibri" panose="020F0502020204030204" pitchFamily="34" charset="0"/>
                <a:cs typeface="Times New Roman" panose="02020603050405020304" pitchFamily="18" charset="0"/>
              </a:rPr>
              <a:t>L’équipe accède en 2</a:t>
            </a:r>
            <a:r>
              <a:rPr lang="fr-FR" sz="2400" baseline="30000" dirty="0">
                <a:effectLst/>
                <a:latin typeface="Arial" panose="020B0604020202020204" pitchFamily="34" charset="0"/>
                <a:ea typeface="Calibri" panose="020F0502020204030204" pitchFamily="34" charset="0"/>
                <a:cs typeface="Times New Roman" panose="02020603050405020304" pitchFamily="18" charset="0"/>
              </a:rPr>
              <a:t>ème</a:t>
            </a:r>
            <a:r>
              <a:rPr lang="fr-FR" sz="2400" dirty="0">
                <a:effectLst/>
                <a:latin typeface="Arial" panose="020B0604020202020204" pitchFamily="34" charset="0"/>
                <a:ea typeface="Calibri" panose="020F0502020204030204" pitchFamily="34" charset="0"/>
                <a:cs typeface="Times New Roman" panose="02020603050405020304" pitchFamily="18" charset="0"/>
              </a:rPr>
              <a:t> division pour la saison 2025 en compagnie de.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2400" b="1" dirty="0">
                <a:effectLst/>
                <a:latin typeface="Arial" panose="020B0604020202020204" pitchFamily="34" charset="0"/>
                <a:ea typeface="Calibri" panose="020F0502020204030204" pitchFamily="34" charset="0"/>
                <a:cs typeface="Times New Roman" panose="02020603050405020304" pitchFamily="18" charset="0"/>
              </a:rPr>
              <a:t>(</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BOURBON LANCY 2</a:t>
            </a:r>
            <a:r>
              <a:rPr lang="fr-FR" sz="2400" b="1" dirty="0">
                <a:effectLst/>
                <a:latin typeface="Arial" panose="020B0604020202020204" pitchFamily="34" charset="0"/>
                <a:ea typeface="Calibri" panose="020F0502020204030204" pitchFamily="34" charset="0"/>
                <a:cs typeface="Times New Roman" panose="02020603050405020304" pitchFamily="18" charset="0"/>
              </a:rPr>
              <a:t> – </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VARENNES PETANQUE 1</a:t>
            </a:r>
            <a:r>
              <a:rPr lang="fr-FR" sz="2400" b="1" dirty="0">
                <a:effectLst/>
                <a:latin typeface="Arial" panose="020B0604020202020204" pitchFamily="34" charset="0"/>
                <a:ea typeface="Calibri" panose="020F0502020204030204" pitchFamily="34" charset="0"/>
                <a:cs typeface="Times New Roman" panose="02020603050405020304" pitchFamily="18" charset="0"/>
              </a:rPr>
              <a:t> – </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LE BREUIL 2</a:t>
            </a:r>
            <a:r>
              <a:rPr lang="fr-FR" sz="2400" b="1" dirty="0">
                <a:effectLst/>
                <a:latin typeface="Arial" panose="020B0604020202020204" pitchFamily="34" charset="0"/>
                <a:ea typeface="Calibri" panose="020F0502020204030204" pitchFamily="34" charset="0"/>
                <a:cs typeface="Times New Roman" panose="02020603050405020304" pitchFamily="18" charset="0"/>
              </a:rPr>
              <a: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2049525345"/>
      </p:ext>
    </p:extLst>
  </p:cSld>
  <p:clrMapOvr>
    <a:masterClrMapping/>
  </p:clrMapOvr>
  <p:transition spd="med">
    <p:pull/>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5AF3B-5AE8-E5F1-ED32-0E9439CA2F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56E8B7A-7CBC-EC85-9758-E8A87C365DE9}"/>
              </a:ext>
            </a:extLst>
          </p:cNvPr>
          <p:cNvSpPr>
            <a:spLocks noGrp="1"/>
          </p:cNvSpPr>
          <p:nvPr>
            <p:ph type="title"/>
          </p:nvPr>
        </p:nvSpPr>
        <p:spPr>
          <a:xfrm>
            <a:off x="493204" y="-171400"/>
            <a:ext cx="8229600" cy="1143000"/>
          </a:xfrm>
        </p:spPr>
        <p:txBody>
          <a:bodyPr>
            <a:normAutofit/>
          </a:bodyPr>
          <a:lstStyle/>
          <a:p>
            <a:pPr algn="ctr"/>
            <a:r>
              <a:rPr lang="fr-FR" sz="4000" dirty="0"/>
              <a:t>Commission Championnat des Clubs </a:t>
            </a:r>
          </a:p>
        </p:txBody>
      </p:sp>
      <p:sp>
        <p:nvSpPr>
          <p:cNvPr id="3" name="Espace réservé du contenu 2">
            <a:extLst>
              <a:ext uri="{FF2B5EF4-FFF2-40B4-BE49-F238E27FC236}">
                <a16:creationId xmlns:a16="http://schemas.microsoft.com/office/drawing/2014/main" id="{7934B24B-0131-23C1-103D-053E1086A4EA}"/>
              </a:ext>
            </a:extLst>
          </p:cNvPr>
          <p:cNvSpPr>
            <a:spLocks noGrp="1"/>
          </p:cNvSpPr>
          <p:nvPr>
            <p:ph idx="1"/>
          </p:nvPr>
        </p:nvSpPr>
        <p:spPr>
          <a:xfrm>
            <a:off x="323528" y="1124744"/>
            <a:ext cx="8568952" cy="5472608"/>
          </a:xfrm>
        </p:spPr>
        <p:txBody>
          <a:bodyPr>
            <a:normAutofit fontScale="92500" lnSpcReduction="10000"/>
          </a:bodyPr>
          <a:lstStyle/>
          <a:p>
            <a:pPr algn="just">
              <a:lnSpc>
                <a:spcPct val="115000"/>
              </a:lnSpc>
              <a:spcAft>
                <a:spcPts val="1000"/>
              </a:spcAft>
            </a:pPr>
            <a:r>
              <a:rPr lang="fr-FR" sz="2400" b="1" u="sng" dirty="0">
                <a:effectLst/>
                <a:latin typeface="Arial" panose="020B0604020202020204" pitchFamily="34" charset="0"/>
                <a:ea typeface="Calibri" panose="020F0502020204030204" pitchFamily="34" charset="0"/>
                <a:cs typeface="Times New Roman" panose="02020603050405020304" pitchFamily="18" charset="0"/>
              </a:rPr>
              <a:t>En Vétérans 4</a:t>
            </a:r>
            <a:r>
              <a:rPr lang="fr-FR" sz="2400" b="1" u="sng" baseline="30000" dirty="0">
                <a:effectLst/>
                <a:latin typeface="Arial" panose="020B0604020202020204" pitchFamily="34" charset="0"/>
                <a:ea typeface="Calibri" panose="020F0502020204030204" pitchFamily="34" charset="0"/>
                <a:cs typeface="Times New Roman" panose="02020603050405020304" pitchFamily="18" charset="0"/>
              </a:rPr>
              <a:t>ème</a:t>
            </a:r>
            <a:r>
              <a:rPr lang="fr-FR" sz="2400" b="1" u="sng" dirty="0">
                <a:effectLst/>
                <a:latin typeface="Arial" panose="020B0604020202020204" pitchFamily="34" charset="0"/>
                <a:ea typeface="Calibri" panose="020F0502020204030204" pitchFamily="34" charset="0"/>
                <a:cs typeface="Times New Roman" panose="02020603050405020304" pitchFamily="18" charset="0"/>
              </a:rPr>
              <a:t> Division</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 LA CELLE EN MORVAN 1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2400" dirty="0">
                <a:effectLst/>
                <a:latin typeface="Arial" panose="020B0604020202020204" pitchFamily="34" charset="0"/>
                <a:ea typeface="Calibri" panose="020F0502020204030204" pitchFamily="34" charset="0"/>
                <a:cs typeface="Times New Roman" panose="02020603050405020304" pitchFamily="18" charset="0"/>
              </a:rPr>
              <a:t>L’équipe accède en 3</a:t>
            </a:r>
            <a:r>
              <a:rPr lang="fr-FR" sz="2400" baseline="30000" dirty="0">
                <a:effectLst/>
                <a:latin typeface="Arial" panose="020B0604020202020204" pitchFamily="34" charset="0"/>
                <a:ea typeface="Calibri" panose="020F0502020204030204" pitchFamily="34" charset="0"/>
                <a:cs typeface="Times New Roman" panose="02020603050405020304" pitchFamily="18" charset="0"/>
              </a:rPr>
              <a:t>ème</a:t>
            </a:r>
            <a:r>
              <a:rPr lang="fr-FR" sz="2400" dirty="0">
                <a:effectLst/>
                <a:latin typeface="Arial" panose="020B0604020202020204" pitchFamily="34" charset="0"/>
                <a:ea typeface="Calibri" panose="020F0502020204030204" pitchFamily="34" charset="0"/>
                <a:cs typeface="Times New Roman" panose="02020603050405020304" pitchFamily="18" charset="0"/>
              </a:rPr>
              <a:t> division pour la saison 2025 en compagnie de.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2400" b="1" dirty="0">
                <a:effectLst/>
                <a:latin typeface="Arial" panose="020B0604020202020204" pitchFamily="34" charset="0"/>
                <a:ea typeface="Calibri" panose="020F0502020204030204" pitchFamily="34" charset="0"/>
                <a:cs typeface="Times New Roman" panose="02020603050405020304" pitchFamily="18" charset="0"/>
              </a:rPr>
              <a:t>(</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ORMES PETANQUE 1</a:t>
            </a:r>
            <a:r>
              <a:rPr lang="fr-FR" sz="2400" b="1" dirty="0">
                <a:effectLst/>
                <a:latin typeface="Arial" panose="020B0604020202020204" pitchFamily="34" charset="0"/>
                <a:ea typeface="Calibri" panose="020F0502020204030204" pitchFamily="34" charset="0"/>
                <a:cs typeface="Times New Roman" panose="02020603050405020304" pitchFamily="18" charset="0"/>
              </a:rPr>
              <a:t> – </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PARAY LE MONIAL 4</a:t>
            </a:r>
            <a:r>
              <a:rPr lang="fr-FR" sz="2400" b="1" dirty="0">
                <a:effectLst/>
                <a:latin typeface="Arial" panose="020B0604020202020204" pitchFamily="34" charset="0"/>
                <a:ea typeface="Calibri" panose="020F0502020204030204" pitchFamily="34" charset="0"/>
                <a:cs typeface="Times New Roman" panose="02020603050405020304" pitchFamily="18" charset="0"/>
              </a:rPr>
              <a:t> – </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A.P CHALON 4</a:t>
            </a:r>
            <a:r>
              <a:rPr lang="fr-FR" sz="2400" b="1" dirty="0">
                <a:effectLst/>
                <a:latin typeface="Arial" panose="020B0604020202020204" pitchFamily="34" charset="0"/>
                <a:ea typeface="Calibri" panose="020F0502020204030204" pitchFamily="34" charset="0"/>
                <a:cs typeface="Times New Roman" panose="02020603050405020304" pitchFamily="18" charset="0"/>
              </a:rPr>
              <a:t> – </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EPINAC  1</a:t>
            </a:r>
            <a:r>
              <a:rPr lang="fr-FR" sz="2400" b="1" dirty="0">
                <a:effectLst/>
                <a:latin typeface="Arial" panose="020B0604020202020204" pitchFamily="34" charset="0"/>
                <a:ea typeface="Calibri" panose="020F0502020204030204" pitchFamily="34"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2400" b="1" dirty="0">
                <a:effectLst/>
                <a:latin typeface="Arial" panose="020B0604020202020204" pitchFamily="34" charset="0"/>
                <a:ea typeface="Calibri" panose="020F0502020204030204" pitchFamily="34" charset="0"/>
                <a:cs typeface="Times New Roman" panose="02020603050405020304" pitchFamily="18" charset="0"/>
              </a:rPr>
              <a:t> </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ST MARCEL 4</a:t>
            </a:r>
            <a:r>
              <a:rPr lang="fr-FR" sz="2400" b="1" dirty="0">
                <a:effectLst/>
                <a:latin typeface="Arial" panose="020B0604020202020204" pitchFamily="34" charset="0"/>
                <a:ea typeface="Calibri" panose="020F0502020204030204" pitchFamily="34" charset="0"/>
                <a:cs typeface="Times New Roman" panose="02020603050405020304" pitchFamily="18" charset="0"/>
              </a:rPr>
              <a:t> – </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SENNECEY LE GRAND 1</a:t>
            </a:r>
            <a:r>
              <a:rPr lang="fr-FR" sz="2400" b="1" dirty="0">
                <a:effectLst/>
                <a:latin typeface="Arial" panose="020B0604020202020204" pitchFamily="34" charset="0"/>
                <a:ea typeface="Calibri" panose="020F0502020204030204" pitchFamily="34" charset="0"/>
                <a:cs typeface="Times New Roman" panose="02020603050405020304" pitchFamily="18" charset="0"/>
              </a:rPr>
              <a:t> – </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VARENNES PETANQUE 4</a:t>
            </a:r>
            <a:r>
              <a:rPr lang="fr-FR" sz="2400" b="1" dirty="0">
                <a:effectLst/>
                <a:latin typeface="Arial" panose="020B0604020202020204" pitchFamily="34" charset="0"/>
                <a:ea typeface="Calibri" panose="020F0502020204030204" pitchFamily="34" charset="0"/>
                <a:cs typeface="Times New Roman" panose="02020603050405020304" pitchFamily="18" charset="0"/>
              </a:rPr>
              <a:t>)</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2400" b="1" dirty="0">
                <a:effectLst/>
                <a:latin typeface="Arial Narrow" panose="020B0606020202030204" pitchFamily="34" charset="0"/>
                <a:ea typeface="Calibri" panose="020F0502020204030204" pitchFamily="34" charset="0"/>
                <a:cs typeface="Arial" panose="020B0604020202020204" pitchFamily="34"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2400" b="1" u="sng" dirty="0">
                <a:effectLst/>
                <a:latin typeface="Arial" panose="020B0604020202020204" pitchFamily="34" charset="0"/>
                <a:ea typeface="Calibri" panose="020F0502020204030204" pitchFamily="34" charset="0"/>
                <a:cs typeface="Times New Roman" panose="02020603050405020304" pitchFamily="18" charset="0"/>
              </a:rPr>
              <a:t>En Féminine1ère Division</a:t>
            </a:r>
            <a:r>
              <a:rPr lang="fr-FR" sz="2400" b="1" dirty="0">
                <a:effectLst/>
                <a:latin typeface="Arial" panose="020B0604020202020204" pitchFamily="34" charset="0"/>
                <a:ea typeface="Calibri" panose="020F0502020204030204" pitchFamily="34" charset="0"/>
                <a:cs typeface="Times New Roman" panose="02020603050405020304" pitchFamily="18" charset="0"/>
              </a:rPr>
              <a:t>:</a:t>
            </a:r>
            <a:r>
              <a:rPr lang="fr-FR" sz="2400" dirty="0">
                <a:effectLst/>
                <a:latin typeface="Arial" panose="020B0604020202020204" pitchFamily="34" charset="0"/>
                <a:ea typeface="Calibri" panose="020F0502020204030204" pitchFamily="34" charset="0"/>
                <a:cs typeface="Times New Roman" panose="02020603050405020304" pitchFamily="18" charset="0"/>
              </a:rPr>
              <a:t> </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ST MARCEL 2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2400" dirty="0">
                <a:effectLst/>
                <a:latin typeface="Arial" panose="020B0604020202020204" pitchFamily="34" charset="0"/>
                <a:ea typeface="Calibri" panose="020F0502020204030204" pitchFamily="34" charset="0"/>
                <a:cs typeface="Times New Roman" panose="02020603050405020304" pitchFamily="18" charset="0"/>
              </a:rPr>
              <a:t>L’équipe accède au niveau régional pour la saison 2025.</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1800" dirty="0">
                <a:effectLst/>
                <a:latin typeface="Arial Narrow" panose="020B0606020202030204" pitchFamily="34" charset="0"/>
                <a:ea typeface="Calibri" panose="020F0502020204030204" pitchFamily="34" charset="0"/>
                <a:cs typeface="Arial" panose="020B0604020202020204" pitchFamily="34"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380740840"/>
      </p:ext>
    </p:extLst>
  </p:cSld>
  <p:clrMapOvr>
    <a:masterClrMapping/>
  </p:clrMapOvr>
  <p:transition spd="med">
    <p:pull/>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31539-5B92-60BA-6D80-81871D9108F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DC9CD8F-D276-7775-A322-70897E5266FA}"/>
              </a:ext>
            </a:extLst>
          </p:cNvPr>
          <p:cNvSpPr>
            <a:spLocks noGrp="1"/>
          </p:cNvSpPr>
          <p:nvPr>
            <p:ph type="title"/>
          </p:nvPr>
        </p:nvSpPr>
        <p:spPr>
          <a:xfrm>
            <a:off x="493204" y="-171400"/>
            <a:ext cx="8229600" cy="1143000"/>
          </a:xfrm>
        </p:spPr>
        <p:txBody>
          <a:bodyPr>
            <a:normAutofit/>
          </a:bodyPr>
          <a:lstStyle/>
          <a:p>
            <a:pPr algn="ctr"/>
            <a:r>
              <a:rPr lang="fr-FR" sz="4000" dirty="0"/>
              <a:t>Commission Championnat des Clubs </a:t>
            </a:r>
          </a:p>
        </p:txBody>
      </p:sp>
      <p:sp>
        <p:nvSpPr>
          <p:cNvPr id="3" name="Espace réservé du contenu 2">
            <a:extLst>
              <a:ext uri="{FF2B5EF4-FFF2-40B4-BE49-F238E27FC236}">
                <a16:creationId xmlns:a16="http://schemas.microsoft.com/office/drawing/2014/main" id="{D52D34AF-9F27-EEE8-0C26-A304091E543F}"/>
              </a:ext>
            </a:extLst>
          </p:cNvPr>
          <p:cNvSpPr>
            <a:spLocks noGrp="1"/>
          </p:cNvSpPr>
          <p:nvPr>
            <p:ph idx="1"/>
          </p:nvPr>
        </p:nvSpPr>
        <p:spPr>
          <a:xfrm>
            <a:off x="323528" y="1124744"/>
            <a:ext cx="8568952" cy="5472608"/>
          </a:xfrm>
        </p:spPr>
        <p:txBody>
          <a:bodyPr>
            <a:normAutofit/>
          </a:bodyPr>
          <a:lstStyle/>
          <a:p>
            <a:pPr algn="just">
              <a:lnSpc>
                <a:spcPct val="115000"/>
              </a:lnSpc>
              <a:spcAft>
                <a:spcPts val="1000"/>
              </a:spcAft>
            </a:pPr>
            <a:r>
              <a:rPr lang="fr-FR" sz="2400" b="1" u="sng" dirty="0">
                <a:effectLst/>
                <a:latin typeface="Arial" panose="020B0604020202020204" pitchFamily="34" charset="0"/>
                <a:ea typeface="Calibri" panose="020F0502020204030204" pitchFamily="34" charset="0"/>
                <a:cs typeface="Times New Roman" panose="02020603050405020304" pitchFamily="18" charset="0"/>
              </a:rPr>
              <a:t>En Féminine2ème Division</a:t>
            </a:r>
            <a:r>
              <a:rPr lang="fr-FR" sz="2400" b="1" dirty="0">
                <a:effectLst/>
                <a:latin typeface="Arial" panose="020B0604020202020204" pitchFamily="34" charset="0"/>
                <a:ea typeface="Calibri" panose="020F0502020204030204" pitchFamily="34" charset="0"/>
                <a:cs typeface="Times New Roman" panose="02020603050405020304" pitchFamily="18" charset="0"/>
              </a:rPr>
              <a:t>:</a:t>
            </a:r>
            <a:r>
              <a:rPr lang="fr-FR" sz="2400" dirty="0">
                <a:effectLst/>
                <a:latin typeface="Arial" panose="020B0604020202020204" pitchFamily="34" charset="0"/>
                <a:ea typeface="Calibri" panose="020F0502020204030204" pitchFamily="34" charset="0"/>
                <a:cs typeface="Times New Roman" panose="02020603050405020304" pitchFamily="18" charset="0"/>
              </a:rPr>
              <a:t> </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ABPF-LESSARD-NAT 1</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2400" dirty="0">
                <a:effectLst/>
                <a:latin typeface="Arial" panose="020B0604020202020204" pitchFamily="34" charset="0"/>
                <a:ea typeface="Calibri" panose="020F0502020204030204" pitchFamily="34" charset="0"/>
                <a:cs typeface="Times New Roman" panose="02020603050405020304" pitchFamily="18" charset="0"/>
              </a:rPr>
              <a:t>L’équipe accède en 1</a:t>
            </a:r>
            <a:r>
              <a:rPr lang="fr-FR" sz="2400" baseline="30000" dirty="0">
                <a:effectLst/>
                <a:latin typeface="Arial" panose="020B0604020202020204" pitchFamily="34" charset="0"/>
                <a:ea typeface="Calibri" panose="020F0502020204030204" pitchFamily="34" charset="0"/>
                <a:cs typeface="Times New Roman" panose="02020603050405020304" pitchFamily="18" charset="0"/>
              </a:rPr>
              <a:t>ère</a:t>
            </a:r>
            <a:r>
              <a:rPr lang="fr-FR" sz="2400" dirty="0">
                <a:effectLst/>
                <a:latin typeface="Arial" panose="020B0604020202020204" pitchFamily="34" charset="0"/>
                <a:ea typeface="Calibri" panose="020F0502020204030204" pitchFamily="34" charset="0"/>
                <a:cs typeface="Times New Roman" panose="02020603050405020304" pitchFamily="18" charset="0"/>
              </a:rPr>
              <a:t> division pour la saison 2025 en compagnie de.</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2400" b="1" dirty="0">
                <a:effectLst/>
                <a:latin typeface="Arial" panose="020B0604020202020204" pitchFamily="34" charset="0"/>
                <a:ea typeface="Calibri" panose="020F0502020204030204" pitchFamily="34" charset="0"/>
                <a:cs typeface="Times New Roman" panose="02020603050405020304" pitchFamily="18" charset="0"/>
              </a:rPr>
              <a:t>(</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J.P BOIS DU VERNE 1</a:t>
            </a:r>
            <a:r>
              <a:rPr lang="fr-FR" sz="2400" b="1" dirty="0">
                <a:effectLst/>
                <a:latin typeface="Arial" panose="020B0604020202020204" pitchFamily="34" charset="0"/>
                <a:ea typeface="Calibri" panose="020F0502020204030204" pitchFamily="34" charset="0"/>
                <a:cs typeface="Times New Roman" panose="02020603050405020304" pitchFamily="18" charset="0"/>
              </a:rPr>
              <a:t> – </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CLUNY 1</a:t>
            </a:r>
            <a:r>
              <a:rPr lang="fr-FR" sz="2400" b="1" dirty="0">
                <a:effectLst/>
                <a:latin typeface="Arial" panose="020B0604020202020204" pitchFamily="34" charset="0"/>
                <a:ea typeface="Calibri" panose="020F0502020204030204" pitchFamily="34" charset="0"/>
                <a:cs typeface="Times New Roman" panose="02020603050405020304" pitchFamily="18"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2400" b="1" dirty="0">
                <a:effectLst/>
                <a:latin typeface="Arial Narrow" panose="020B0606020202030204" pitchFamily="34" charset="0"/>
                <a:ea typeface="Calibri" panose="020F0502020204030204" pitchFamily="34" charset="0"/>
                <a:cs typeface="Arial" panose="020B0604020202020204" pitchFamily="34" charset="0"/>
              </a:rPr>
              <a:t>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2400" b="1" u="sng" dirty="0">
                <a:effectLst/>
                <a:latin typeface="Arial" panose="020B0604020202020204" pitchFamily="34" charset="0"/>
                <a:ea typeface="Calibri" panose="020F0502020204030204" pitchFamily="34" charset="0"/>
                <a:cs typeface="Times New Roman" panose="02020603050405020304" pitchFamily="18" charset="0"/>
              </a:rPr>
              <a:t>Jeu Provençal : </a:t>
            </a:r>
            <a:r>
              <a:rPr lang="fr-FR" sz="2400" b="1" dirty="0">
                <a:solidFill>
                  <a:srgbClr val="0000CC"/>
                </a:solidFill>
                <a:effectLst/>
                <a:latin typeface="Arial" panose="020B0604020202020204" pitchFamily="34" charset="0"/>
                <a:ea typeface="Calibri" panose="020F0502020204030204" pitchFamily="34" charset="0"/>
                <a:cs typeface="Times New Roman" panose="02020603050405020304" pitchFamily="18" charset="0"/>
              </a:rPr>
              <a:t>CRECHES SUR SAONE 1</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2400" dirty="0">
                <a:effectLst/>
                <a:latin typeface="Arial" panose="020B0604020202020204" pitchFamily="34" charset="0"/>
                <a:ea typeface="Calibri" panose="020F0502020204030204" pitchFamily="34" charset="0"/>
                <a:cs typeface="Times New Roman" panose="02020603050405020304" pitchFamily="18" charset="0"/>
              </a:rPr>
              <a:t>L’équipe accède au niveau Régional pour la saison 2025.</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1800" dirty="0">
                <a:effectLst/>
                <a:latin typeface="Arial Narrow" panose="020B0606020202030204" pitchFamily="34" charset="0"/>
                <a:ea typeface="Calibri" panose="020F0502020204030204" pitchFamily="34" charset="0"/>
                <a:cs typeface="Arial" panose="020B0604020202020204" pitchFamily="34"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2043333285"/>
      </p:ext>
    </p:extLst>
  </p:cSld>
  <p:clrMapOvr>
    <a:masterClrMapping/>
  </p:clrMapOvr>
  <p:transition spd="med">
    <p:pull/>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9023E-0FA9-DCF9-BEBA-B883A0D019A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14C700E-63C3-8A1E-9415-2FC14E2C4A45}"/>
              </a:ext>
            </a:extLst>
          </p:cNvPr>
          <p:cNvSpPr>
            <a:spLocks noGrp="1"/>
          </p:cNvSpPr>
          <p:nvPr>
            <p:ph type="title"/>
          </p:nvPr>
        </p:nvSpPr>
        <p:spPr>
          <a:xfrm>
            <a:off x="493204" y="-171400"/>
            <a:ext cx="8229600" cy="1143000"/>
          </a:xfrm>
        </p:spPr>
        <p:txBody>
          <a:bodyPr>
            <a:normAutofit/>
          </a:bodyPr>
          <a:lstStyle/>
          <a:p>
            <a:pPr algn="ctr"/>
            <a:r>
              <a:rPr lang="fr-FR" sz="4000" dirty="0"/>
              <a:t>Commission Championnat des Clubs </a:t>
            </a:r>
          </a:p>
        </p:txBody>
      </p:sp>
      <p:sp>
        <p:nvSpPr>
          <p:cNvPr id="3" name="Espace réservé du contenu 2">
            <a:extLst>
              <a:ext uri="{FF2B5EF4-FFF2-40B4-BE49-F238E27FC236}">
                <a16:creationId xmlns:a16="http://schemas.microsoft.com/office/drawing/2014/main" id="{5294383E-86E3-5BA0-32B8-CFA421261DB3}"/>
              </a:ext>
            </a:extLst>
          </p:cNvPr>
          <p:cNvSpPr>
            <a:spLocks noGrp="1"/>
          </p:cNvSpPr>
          <p:nvPr>
            <p:ph idx="1"/>
          </p:nvPr>
        </p:nvSpPr>
        <p:spPr>
          <a:xfrm>
            <a:off x="323528" y="1124744"/>
            <a:ext cx="8568952" cy="5472608"/>
          </a:xfrm>
        </p:spPr>
        <p:txBody>
          <a:bodyPr>
            <a:normAutofit/>
          </a:bodyPr>
          <a:lstStyle/>
          <a:p>
            <a:pPr algn="just">
              <a:lnSpc>
                <a:spcPct val="115000"/>
              </a:lnSpc>
              <a:spcAft>
                <a:spcPts val="1000"/>
              </a:spcAft>
            </a:pPr>
            <a:r>
              <a:rPr lang="fr-FR" sz="2800" dirty="0">
                <a:effectLst/>
                <a:latin typeface="Arial" panose="020B0604020202020204" pitchFamily="34" charset="0"/>
                <a:ea typeface="Calibri" panose="020F0502020204030204" pitchFamily="34" charset="0"/>
                <a:cs typeface="Times New Roman" panose="02020603050405020304" pitchFamily="18" charset="0"/>
              </a:rPr>
              <a:t>Pour tous renseignements, je me tiens à votre disposition.</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2800" dirty="0">
                <a:effectLst/>
                <a:latin typeface="Arial" panose="020B0604020202020204" pitchFamily="34" charset="0"/>
                <a:ea typeface="Calibri" panose="020F0502020204030204" pitchFamily="34" charset="0"/>
                <a:cs typeface="Times New Roman" panose="02020603050405020304" pitchFamily="18" charset="0"/>
              </a:rPr>
              <a:t>Je vous remercie de votre attention et souhaite à tous les clubs de très bonnes fêtes de fin d’Année et une bonne saison 2025.</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2800" dirty="0">
                <a:effectLst/>
                <a:latin typeface="Arial" panose="020B0604020202020204" pitchFamily="34" charset="0"/>
                <a:ea typeface="Calibri" panose="020F0502020204030204" pitchFamily="34" charset="0"/>
                <a:cs typeface="Times New Roman" panose="02020603050405020304" pitchFamily="18" charset="0"/>
              </a:rPr>
              <a:t>                                                                                                              						J.L DRAGO</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None/>
            </a:pPr>
            <a:r>
              <a:rPr lang="fr-FR" sz="1800" dirty="0">
                <a:effectLst/>
                <a:latin typeface="Arial Narrow" panose="020B0606020202030204" pitchFamily="34" charset="0"/>
                <a:ea typeface="Calibri" panose="020F0502020204030204" pitchFamily="34" charset="0"/>
                <a:cs typeface="Arial" panose="020B0604020202020204" pitchFamily="34"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2417507423"/>
      </p:ext>
    </p:extLst>
  </p:cSld>
  <p:clrMapOvr>
    <a:masterClrMapping/>
  </p:clrMapOvr>
  <p:transition spd="med">
    <p:pull/>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DC43B-63B9-C645-8E1D-AEF39A04593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628C426-453C-E5D6-445D-7CAD53BB05D2}"/>
              </a:ext>
            </a:extLst>
          </p:cNvPr>
          <p:cNvSpPr>
            <a:spLocks noGrp="1"/>
          </p:cNvSpPr>
          <p:nvPr>
            <p:ph type="title"/>
          </p:nvPr>
        </p:nvSpPr>
        <p:spPr>
          <a:xfrm>
            <a:off x="457199" y="260648"/>
            <a:ext cx="8229600" cy="1143000"/>
          </a:xfrm>
        </p:spPr>
        <p:txBody>
          <a:bodyPr anchor="b">
            <a:normAutofit fontScale="90000"/>
          </a:bodyPr>
          <a:lstStyle/>
          <a:p>
            <a:pPr algn="ctr"/>
            <a:r>
              <a:rPr lang="fr-FR" dirty="0"/>
              <a:t>Annonce résultat vote  du Président</a:t>
            </a:r>
          </a:p>
        </p:txBody>
      </p:sp>
      <p:pic>
        <p:nvPicPr>
          <p:cNvPr id="4" name="Image 3">
            <a:extLst>
              <a:ext uri="{FF2B5EF4-FFF2-40B4-BE49-F238E27FC236}">
                <a16:creationId xmlns:a16="http://schemas.microsoft.com/office/drawing/2014/main" id="{ABF11ECD-DDAC-42C9-86A4-86B73B081A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3688" y="1772816"/>
            <a:ext cx="6037980" cy="4824536"/>
          </a:xfrm>
          <a:prstGeom prst="rect">
            <a:avLst/>
          </a:prstGeom>
        </p:spPr>
      </p:pic>
    </p:spTree>
    <p:extLst>
      <p:ext uri="{BB962C8B-B14F-4D97-AF65-F5344CB8AC3E}">
        <p14:creationId xmlns:p14="http://schemas.microsoft.com/office/powerpoint/2010/main" val="341777221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03D08-0ABB-7742-8B32-30A0A295789C}"/>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02408FE-DDF3-4EB1-7F54-F36F75F21C58}"/>
              </a:ext>
            </a:extLst>
          </p:cNvPr>
          <p:cNvSpPr>
            <a:spLocks noGrp="1"/>
          </p:cNvSpPr>
          <p:nvPr>
            <p:ph idx="1"/>
          </p:nvPr>
        </p:nvSpPr>
        <p:spPr>
          <a:xfrm>
            <a:off x="307449" y="332656"/>
            <a:ext cx="8229600" cy="3672408"/>
          </a:xfrm>
        </p:spPr>
        <p:txBody>
          <a:bodyPr>
            <a:normAutofit/>
          </a:bodyPr>
          <a:lstStyle/>
          <a:p>
            <a:r>
              <a:rPr lang="fr-FR" sz="4800" dirty="0"/>
              <a:t> Désignation des membres pour les commissions des votes et Renouvellement des Vérificateurs aux Comptes.</a:t>
            </a:r>
          </a:p>
        </p:txBody>
      </p:sp>
      <p:pic>
        <p:nvPicPr>
          <p:cNvPr id="47108" name="Picture 4" descr="C:\Users\pascal_2\AppData\Local\Microsoft\Windows\INetCache\IE\ZLZC5RH0\livre-20d-20or[1].gif">
            <a:extLst>
              <a:ext uri="{FF2B5EF4-FFF2-40B4-BE49-F238E27FC236}">
                <a16:creationId xmlns:a16="http://schemas.microsoft.com/office/drawing/2014/main" id="{234B9494-BF8C-C401-0E2F-FC5F7F13C967}"/>
              </a:ext>
            </a:extLst>
          </p:cNvPr>
          <p:cNvPicPr>
            <a:picLocks noChangeAspect="1" noChangeArrowheads="1"/>
          </p:cNvPicPr>
          <p:nvPr/>
        </p:nvPicPr>
        <p:blipFill>
          <a:blip r:embed="rId2" cstate="print"/>
          <a:srcRect/>
          <a:stretch>
            <a:fillRect/>
          </a:stretch>
        </p:blipFill>
        <p:spPr bwMode="auto">
          <a:xfrm>
            <a:off x="5148064" y="3664262"/>
            <a:ext cx="3090607" cy="2862547"/>
          </a:xfrm>
          <a:prstGeom prst="rect">
            <a:avLst/>
          </a:prstGeom>
          <a:noFill/>
        </p:spPr>
      </p:pic>
      <p:pic>
        <p:nvPicPr>
          <p:cNvPr id="4" name="Image 3" descr="Une image contenant dessin humoristique, clipart, dessin, origami&#10;&#10;Description générée automatiquement">
            <a:extLst>
              <a:ext uri="{FF2B5EF4-FFF2-40B4-BE49-F238E27FC236}">
                <a16:creationId xmlns:a16="http://schemas.microsoft.com/office/drawing/2014/main" id="{DEEFF1FC-FD36-C1E0-9C68-788BBF9A00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640" y="3947754"/>
            <a:ext cx="2288218" cy="2450958"/>
          </a:xfrm>
          <a:prstGeom prst="rect">
            <a:avLst/>
          </a:prstGeom>
        </p:spPr>
      </p:pic>
    </p:spTree>
    <p:extLst>
      <p:ext uri="{BB962C8B-B14F-4D97-AF65-F5344CB8AC3E}">
        <p14:creationId xmlns:p14="http://schemas.microsoft.com/office/powerpoint/2010/main" val="37775652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2737" y="325519"/>
            <a:ext cx="8229600" cy="1143000"/>
          </a:xfrm>
        </p:spPr>
        <p:txBody>
          <a:bodyPr/>
          <a:lstStyle/>
          <a:p>
            <a:pPr algn="ctr"/>
            <a:r>
              <a:rPr lang="fr-FR" dirty="0"/>
              <a:t>Réponses Questions  Diverses</a:t>
            </a:r>
          </a:p>
        </p:txBody>
      </p:sp>
      <p:sp>
        <p:nvSpPr>
          <p:cNvPr id="3" name="Espace réservé du contenu 2"/>
          <p:cNvSpPr>
            <a:spLocks noGrp="1"/>
          </p:cNvSpPr>
          <p:nvPr>
            <p:ph idx="1"/>
          </p:nvPr>
        </p:nvSpPr>
        <p:spPr>
          <a:xfrm>
            <a:off x="457200" y="1556792"/>
            <a:ext cx="8229600" cy="4389120"/>
          </a:xfrm>
        </p:spPr>
        <p:txBody>
          <a:bodyPr>
            <a:normAutofit/>
          </a:bodyPr>
          <a:lstStyle/>
          <a:p>
            <a:pPr algn="ctr"/>
            <a:r>
              <a:rPr lang="fr-FR" sz="4400" dirty="0"/>
              <a:t>VOUS AVEZ LA PAROLE </a:t>
            </a:r>
          </a:p>
        </p:txBody>
      </p:sp>
      <p:pic>
        <p:nvPicPr>
          <p:cNvPr id="5" name="Image 4" descr="mains-levees-1.jpg"/>
          <p:cNvPicPr>
            <a:picLocks noChangeAspect="1"/>
          </p:cNvPicPr>
          <p:nvPr/>
        </p:nvPicPr>
        <p:blipFill>
          <a:blip r:embed="rId2" cstate="print"/>
          <a:stretch>
            <a:fillRect/>
          </a:stretch>
        </p:blipFill>
        <p:spPr>
          <a:xfrm>
            <a:off x="1187624" y="2348248"/>
            <a:ext cx="6580468" cy="438912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80321-B105-74AF-2A80-70D9C3EA811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7B7D424-E080-0308-BFEF-79DD5958C8B7}"/>
              </a:ext>
            </a:extLst>
          </p:cNvPr>
          <p:cNvSpPr>
            <a:spLocks noGrp="1"/>
          </p:cNvSpPr>
          <p:nvPr>
            <p:ph type="title"/>
          </p:nvPr>
        </p:nvSpPr>
        <p:spPr>
          <a:xfrm>
            <a:off x="457200" y="836712"/>
            <a:ext cx="8229600" cy="1143000"/>
          </a:xfrm>
        </p:spPr>
        <p:txBody>
          <a:bodyPr>
            <a:noAutofit/>
          </a:bodyPr>
          <a:lstStyle/>
          <a:p>
            <a:pPr algn="ctr"/>
            <a:r>
              <a:rPr lang="fr-FR" sz="5400" dirty="0"/>
              <a:t>Clôture de l’assemblée et verre de l’amitié </a:t>
            </a:r>
          </a:p>
        </p:txBody>
      </p:sp>
      <p:sp>
        <p:nvSpPr>
          <p:cNvPr id="3" name="Espace réservé du contenu 2">
            <a:extLst>
              <a:ext uri="{FF2B5EF4-FFF2-40B4-BE49-F238E27FC236}">
                <a16:creationId xmlns:a16="http://schemas.microsoft.com/office/drawing/2014/main" id="{54379F11-728C-24D2-0B93-9C6A2234BD96}"/>
              </a:ext>
            </a:extLst>
          </p:cNvPr>
          <p:cNvSpPr>
            <a:spLocks noGrp="1"/>
          </p:cNvSpPr>
          <p:nvPr>
            <p:ph idx="1"/>
          </p:nvPr>
        </p:nvSpPr>
        <p:spPr>
          <a:xfrm>
            <a:off x="457200" y="1556792"/>
            <a:ext cx="8229600" cy="4389120"/>
          </a:xfrm>
        </p:spPr>
        <p:txBody>
          <a:bodyPr>
            <a:normAutofit/>
          </a:bodyPr>
          <a:lstStyle/>
          <a:p>
            <a:pPr marL="0" indent="0" algn="ctr">
              <a:buNone/>
            </a:pPr>
            <a:r>
              <a:rPr lang="fr-FR" sz="4400" dirty="0"/>
              <a:t> </a:t>
            </a:r>
          </a:p>
        </p:txBody>
      </p:sp>
      <p:pic>
        <p:nvPicPr>
          <p:cNvPr id="6" name="Image 5" descr="Une image contenant dessin, illustration&#10;&#10;Description générée automatiquement">
            <a:extLst>
              <a:ext uri="{FF2B5EF4-FFF2-40B4-BE49-F238E27FC236}">
                <a16:creationId xmlns:a16="http://schemas.microsoft.com/office/drawing/2014/main" id="{786B6A3F-FB3E-9CE8-2A2B-D521A103E7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2081483"/>
            <a:ext cx="7344816" cy="4584509"/>
          </a:xfrm>
          <a:prstGeom prst="rect">
            <a:avLst/>
          </a:prstGeom>
        </p:spPr>
      </p:pic>
    </p:spTree>
    <p:extLst>
      <p:ext uri="{BB962C8B-B14F-4D97-AF65-F5344CB8AC3E}">
        <p14:creationId xmlns:p14="http://schemas.microsoft.com/office/powerpoint/2010/main" val="230208191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Minimalist Presentation">
      <a:dk1>
        <a:sysClr val="windowText" lastClr="000000"/>
      </a:dk1>
      <a:lt1>
        <a:sysClr val="window" lastClr="FFFFFF"/>
      </a:lt1>
      <a:dk2>
        <a:srgbClr val="ABABAB"/>
      </a:dk2>
      <a:lt2>
        <a:srgbClr val="F2F1EE"/>
      </a:lt2>
      <a:accent1>
        <a:srgbClr val="D8D2CD"/>
      </a:accent1>
      <a:accent2>
        <a:srgbClr val="C0C9C2"/>
      </a:accent2>
      <a:accent3>
        <a:srgbClr val="A5A5A5"/>
      </a:accent3>
      <a:accent4>
        <a:srgbClr val="FFC000"/>
      </a:accent4>
      <a:accent5>
        <a:srgbClr val="5B9BD5"/>
      </a:accent5>
      <a:accent6>
        <a:srgbClr val="70AD47"/>
      </a:accent6>
      <a:hlink>
        <a:srgbClr val="0563C1"/>
      </a:hlink>
      <a:folHlink>
        <a:srgbClr val="954F72"/>
      </a:folHlink>
    </a:clrScheme>
    <a:fontScheme name="Custom 3">
      <a:majorFont>
        <a:latin typeface="Biome Light"/>
        <a:ea typeface=""/>
        <a:cs typeface=""/>
      </a:majorFont>
      <a:minorFont>
        <a:latin typeface="Biome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0839872_TF16411245_Win32" id="{87444C1B-8A84-4745-B844-4F7B3EA93ECB}" vid="{5096BF13-AE04-4D6D-ADC7-A072DC1F5EB8}"/>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5186</TotalTime>
  <Words>6843</Words>
  <Application>Microsoft Office PowerPoint</Application>
  <PresentationFormat>Affichage à l'écran (4:3)</PresentationFormat>
  <Paragraphs>575</Paragraphs>
  <Slides>137</Slides>
  <Notes>23</Notes>
  <HiddenSlides>0</HiddenSlides>
  <MMClips>0</MMClips>
  <ScaleCrop>false</ScaleCrop>
  <HeadingPairs>
    <vt:vector size="6" baseType="variant">
      <vt:variant>
        <vt:lpstr>Polices utilisées</vt:lpstr>
      </vt:variant>
      <vt:variant>
        <vt:i4>19</vt:i4>
      </vt:variant>
      <vt:variant>
        <vt:lpstr>Thème</vt:lpstr>
      </vt:variant>
      <vt:variant>
        <vt:i4>2</vt:i4>
      </vt:variant>
      <vt:variant>
        <vt:lpstr>Titres des diapositives</vt:lpstr>
      </vt:variant>
      <vt:variant>
        <vt:i4>137</vt:i4>
      </vt:variant>
    </vt:vector>
  </HeadingPairs>
  <TitlesOfParts>
    <vt:vector size="158" baseType="lpstr">
      <vt:lpstr>Abadi</vt:lpstr>
      <vt:lpstr>Aharoni</vt:lpstr>
      <vt:lpstr>Arial</vt:lpstr>
      <vt:lpstr>Arial Narrow</vt:lpstr>
      <vt:lpstr>Biome Light</vt:lpstr>
      <vt:lpstr>Calibri</vt:lpstr>
      <vt:lpstr>Cambria</vt:lpstr>
      <vt:lpstr>Century Gothic</vt:lpstr>
      <vt:lpstr>Constantia</vt:lpstr>
      <vt:lpstr>DejaVu Serif Condensed</vt:lpstr>
      <vt:lpstr>Engravers MT</vt:lpstr>
      <vt:lpstr>Helvetica</vt:lpstr>
      <vt:lpstr>Microsoft Sans Serif</vt:lpstr>
      <vt:lpstr>Neris-Light</vt:lpstr>
      <vt:lpstr>Raleway</vt:lpstr>
      <vt:lpstr>Times New Roman</vt:lpstr>
      <vt:lpstr>Verdana</vt:lpstr>
      <vt:lpstr>Wingdings</vt:lpstr>
      <vt:lpstr>Wingdings 2</vt:lpstr>
      <vt:lpstr>Débit</vt:lpstr>
      <vt:lpstr>Thème Office</vt:lpstr>
      <vt:lpstr>COMITE DEPARTEMENTAL  DE PETANQUE ET JEU PROVENCAL                                 DE SAONE ET LOIRE         </vt:lpstr>
      <vt:lpstr>OUVERTURE DE NOTRE 61eme ASSEMBLEE GENERALE du 16 novembre 2024</vt:lpstr>
      <vt:lpstr>Présentation PowerPoint</vt:lpstr>
      <vt:lpstr>Présentation PowerPoint</vt:lpstr>
      <vt:lpstr>Présentation PowerPoint</vt:lpstr>
      <vt:lpstr>Approbation du compte rendu de l’Assemblée Générale   Du 18 Novembre 2023 à  Autun</vt:lpstr>
      <vt:lpstr>ALLOCUTION DU PRESIDENT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Rapport moral et d’activités sportives 2024</vt:lpstr>
      <vt:lpstr>INTRODUCTION; RAPPORT D’ACTIVITES 2024</vt:lpstr>
      <vt:lpstr>INTRODUCTION; RAPPORT D’ACTIVITES 2024</vt:lpstr>
      <vt:lpstr>EFFECTIFS;</vt:lpstr>
      <vt:lpstr>EFFECTIFS</vt:lpstr>
      <vt:lpstr>Informations sportif 2025</vt:lpstr>
      <vt:lpstr>Informations sportif 2025</vt:lpstr>
      <vt:lpstr>FONCTIONNEMENT</vt:lpstr>
      <vt:lpstr>FONCTIONNEMENT</vt:lpstr>
      <vt:lpstr>Les Championnats de Saône et Loire CD71</vt:lpstr>
      <vt:lpstr>Les Championnats de Saône et Loire CD71</vt:lpstr>
      <vt:lpstr>Les Championnats de Saône et Loire CD71</vt:lpstr>
      <vt:lpstr>Impliquez-vous !</vt:lpstr>
      <vt:lpstr>Impliquez-vous !</vt:lpstr>
      <vt:lpstr>Palmarès Championnats CD71 et France 2024</vt:lpstr>
      <vt:lpstr>Palmarès Championnats CD71 et France 2024</vt:lpstr>
      <vt:lpstr>Palmarès Championnats CD71 et France 2024</vt:lpstr>
      <vt:lpstr>Palmarès Championnats CD71 et France 2024</vt:lpstr>
      <vt:lpstr>Suite PALMARES 2024</vt:lpstr>
      <vt:lpstr>Suite PALMARES 2024</vt:lpstr>
      <vt:lpstr>Retour sur la mandature du Comité</vt:lpstr>
      <vt:lpstr>Retour sur la mandature du Comité</vt:lpstr>
      <vt:lpstr>Retour sur la mandature du Comité</vt:lpstr>
      <vt:lpstr>RAPPORT FINANCIER </vt:lpstr>
      <vt:lpstr>COMMISSION DES FINANCES </vt:lpstr>
      <vt:lpstr> COMMISSION DES FINANCES </vt:lpstr>
      <vt:lpstr> COMMISSION DES FINANCES </vt:lpstr>
      <vt:lpstr>COMMISSION DES FINANCES </vt:lpstr>
      <vt:lpstr>COMMISSION DES FINANCES </vt:lpstr>
      <vt:lpstr>COMMISSION DES FINANCES </vt:lpstr>
      <vt:lpstr>COMMISSION DES FINANCES </vt:lpstr>
      <vt:lpstr>COMMISSION DES FINANCES </vt:lpstr>
      <vt:lpstr>COMMISSION DES FINANCES </vt:lpstr>
      <vt:lpstr>RAPPORT FINANCIER </vt:lpstr>
      <vt:lpstr>RAPPORT FINANCIER </vt:lpstr>
      <vt:lpstr>RAPPORT FINANCIER </vt:lpstr>
      <vt:lpstr>Présentation PowerPoint</vt:lpstr>
      <vt:lpstr>Allocution des personnalités</vt:lpstr>
      <vt:lpstr>Présentation PowerPoint</vt:lpstr>
      <vt:lpstr>Vote membres du CD71 </vt:lpstr>
      <vt:lpstr>REMISE DES RECOMPENSES</vt:lpstr>
      <vt:lpstr>COMMISSION DES FINANCES</vt:lpstr>
      <vt:lpstr>COMMISSION DES FINANCES</vt:lpstr>
      <vt:lpstr>COMMISSION DES FINANCES</vt:lpstr>
      <vt:lpstr>COMMISSION DES FINANCES</vt:lpstr>
      <vt:lpstr>COMMISSION DES FINANCES</vt:lpstr>
      <vt:lpstr>COMMISSION DES FINANCES</vt:lpstr>
      <vt:lpstr>COMMISSION DES FINANCES</vt:lpstr>
      <vt:lpstr>COMMISSION DES FINANCES</vt:lpstr>
      <vt:lpstr>COMMISSION DES FINANCES</vt:lpstr>
      <vt:lpstr>COMMISSION DES FINANCES</vt:lpstr>
      <vt:lpstr>COMMISSION DES FINANCES</vt:lpstr>
      <vt:lpstr>Annonces des résultats du vote des membres du CD71</vt:lpstr>
      <vt:lpstr>Présentation PowerPoint</vt:lpstr>
      <vt:lpstr>Retrait du nouveau CD ,pour la désignation du nouveau Président</vt:lpstr>
      <vt:lpstr>Vote pour la validation du nouveau Président</vt:lpstr>
      <vt:lpstr>RAPPORT ARBITRAGE</vt:lpstr>
      <vt:lpstr>RAPPORT D’ARBITRAGE 1/4</vt:lpstr>
      <vt:lpstr>RAPPORT D’ARBITRAGE 2/4</vt:lpstr>
      <vt:lpstr>RAPPORT D’ARBITRAGE 3/4</vt:lpstr>
      <vt:lpstr>RAPPORT D’ARBITRAGE 4/4</vt:lpstr>
      <vt:lpstr>COMMISSION FEMININES</vt:lpstr>
      <vt:lpstr>COMMISSION FEMININE </vt:lpstr>
      <vt:lpstr>COMMISSION FEMININE </vt:lpstr>
      <vt:lpstr>COMMISSION FEMININE </vt:lpstr>
      <vt:lpstr>COMMISSION FEMININE </vt:lpstr>
      <vt:lpstr>          Commission jeunes </vt:lpstr>
      <vt:lpstr>COMMISSION VETERANS</vt:lpstr>
      <vt:lpstr>COMMISSION VETERANS </vt:lpstr>
      <vt:lpstr>COMMISSION VETERANS </vt:lpstr>
      <vt:lpstr>COMMISSION VETERANS </vt:lpstr>
      <vt:lpstr>COMMISSION VETERANS </vt:lpstr>
      <vt:lpstr>COMMISSION VETERANS </vt:lpstr>
      <vt:lpstr>COMMISSION VETERANS </vt:lpstr>
      <vt:lpstr>COMMISSION VETERANS </vt:lpstr>
      <vt:lpstr>COMMISSION VETERANS </vt:lpstr>
      <vt:lpstr>COMMISSION VETERANS </vt:lpstr>
      <vt:lpstr>COMMISSION VETERANS </vt:lpstr>
      <vt:lpstr>COMMISSION DISCIPLINE</vt:lpstr>
      <vt:lpstr>COMMISSION INFORMATIQUE</vt:lpstr>
      <vt:lpstr>COMMISSION INFORMATIQUE </vt:lpstr>
      <vt:lpstr>COMMISSION INFORMATIQUE </vt:lpstr>
      <vt:lpstr>COMMISSION INFORMATIQUE </vt:lpstr>
      <vt:lpstr>COMMISSION INFORMATIQUE </vt:lpstr>
      <vt:lpstr>COMMISSION INFORMATIQUE </vt:lpstr>
      <vt:lpstr>COMMISSION INFORMATIQUE </vt:lpstr>
      <vt:lpstr>COMMISSION INFORMATIQUE </vt:lpstr>
      <vt:lpstr>COMMISSION INFORMATIQUE </vt:lpstr>
      <vt:lpstr>COMMISSION INFORMATIQUE </vt:lpstr>
      <vt:lpstr>Commission Championnat des clubs </vt:lpstr>
      <vt:lpstr>Commission Championnat des clubs </vt:lpstr>
      <vt:lpstr>Commission Championnat des clubs </vt:lpstr>
      <vt:lpstr>Commission Championnat des clubs </vt:lpstr>
      <vt:lpstr>Commission Championnat des clubs </vt:lpstr>
      <vt:lpstr>Commission Championnat des Clubs </vt:lpstr>
      <vt:lpstr>Commission Championnat des Clubs </vt:lpstr>
      <vt:lpstr>Commission Championnat des Clubs </vt:lpstr>
      <vt:lpstr>Commission Championnat des Clubs </vt:lpstr>
      <vt:lpstr>Commission Championnat des Clubs </vt:lpstr>
      <vt:lpstr>Commission Championnat des Clubs </vt:lpstr>
      <vt:lpstr>Commission Championnat des Clubs </vt:lpstr>
      <vt:lpstr>Commission Championnat des Clubs </vt:lpstr>
      <vt:lpstr>Commission Championnat des Clubs </vt:lpstr>
      <vt:lpstr>Annonce résultat vote  du Président</vt:lpstr>
      <vt:lpstr>Présentation PowerPoint</vt:lpstr>
      <vt:lpstr>Réponses Questions  Diverses</vt:lpstr>
      <vt:lpstr>Clôture de l’assemblée et verre de l’amitié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COMITE DEPARTEMENTAL DE PETANQUE  71</dc:title>
  <dc:creator>secretariat</dc:creator>
  <cp:lastModifiedBy>pascal dugast</cp:lastModifiedBy>
  <cp:revision>590</cp:revision>
  <cp:lastPrinted>2014-11-28T12:51:35Z</cp:lastPrinted>
  <dcterms:created xsi:type="dcterms:W3CDTF">2014-10-06T08:15:16Z</dcterms:created>
  <dcterms:modified xsi:type="dcterms:W3CDTF">2024-12-17T13:43:41Z</dcterms:modified>
</cp:coreProperties>
</file>